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2" r:id="rId4"/>
    <p:sldId id="271" r:id="rId5"/>
    <p:sldId id="267" r:id="rId6"/>
    <p:sldId id="268" r:id="rId7"/>
    <p:sldId id="263" r:id="rId8"/>
    <p:sldId id="276" r:id="rId9"/>
    <p:sldId id="269" r:id="rId10"/>
    <p:sldId id="274" r:id="rId11"/>
    <p:sldId id="264" r:id="rId12"/>
    <p:sldId id="265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3er trim.</c:v>
                </c:pt>
                <c:pt idx="2">
                  <c:v>4º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9.4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0D59B-39E6-4A01-9F63-A0FA22B851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1E625-B444-4EF3-994E-B21E11D79197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2800" dirty="0" err="1" smtClean="0">
              <a:solidFill>
                <a:schemeClr val="tx1"/>
              </a:solidFill>
            </a:rPr>
            <a:t>Policy</a:t>
          </a:r>
          <a:r>
            <a:rPr lang="es-MX" sz="2800" dirty="0" smtClean="0">
              <a:solidFill>
                <a:schemeClr val="tx1"/>
              </a:solidFill>
            </a:rPr>
            <a:t> </a:t>
          </a:r>
          <a:r>
            <a:rPr lang="es-MX" sz="2800" dirty="0" err="1" smtClean="0">
              <a:solidFill>
                <a:schemeClr val="tx1"/>
              </a:solidFill>
            </a:rPr>
            <a:t>development</a:t>
          </a:r>
          <a:endParaRPr lang="en-US" sz="2800" dirty="0">
            <a:solidFill>
              <a:schemeClr val="tx1"/>
            </a:solidFill>
          </a:endParaRPr>
        </a:p>
      </dgm:t>
    </dgm:pt>
    <dgm:pt modelId="{B005C372-8E44-4FFF-9A3D-BBD11B886894}" type="parTrans" cxnId="{B0322054-E881-4E08-ACF0-95140181EC36}">
      <dgm:prSet/>
      <dgm:spPr/>
      <dgm:t>
        <a:bodyPr/>
        <a:lstStyle/>
        <a:p>
          <a:endParaRPr lang="en-US"/>
        </a:p>
      </dgm:t>
    </dgm:pt>
    <dgm:pt modelId="{681DDC07-FC69-4388-925D-FC07FBF243E4}" type="sibTrans" cxnId="{B0322054-E881-4E08-ACF0-95140181EC36}">
      <dgm:prSet/>
      <dgm:spPr/>
      <dgm:t>
        <a:bodyPr/>
        <a:lstStyle/>
        <a:p>
          <a:endParaRPr lang="en-US"/>
        </a:p>
      </dgm:t>
    </dgm:pt>
    <dgm:pt modelId="{3FB02777-A617-40C1-A0F0-E1C0935F7586}">
      <dgm:prSet phldrT="[Texto]" custT="1"/>
      <dgm:spPr/>
      <dgm:t>
        <a:bodyPr/>
        <a:lstStyle/>
        <a:p>
          <a:r>
            <a:rPr lang="es-MX" sz="1800" dirty="0" err="1" smtClean="0"/>
            <a:t>Metropolitan</a:t>
          </a:r>
          <a:r>
            <a:rPr lang="es-MX" sz="1800" dirty="0" smtClean="0"/>
            <a:t> </a:t>
          </a:r>
          <a:r>
            <a:rPr lang="es-MX" sz="1800" dirty="0" err="1" smtClean="0"/>
            <a:t>areas</a:t>
          </a:r>
          <a:r>
            <a:rPr lang="es-MX" sz="1800" dirty="0" smtClean="0"/>
            <a:t> </a:t>
          </a:r>
          <a:r>
            <a:rPr lang="es-MX" sz="1800" dirty="0" err="1" smtClean="0"/>
            <a:t>delimitation</a:t>
          </a:r>
          <a:endParaRPr lang="en-US" sz="1800" dirty="0"/>
        </a:p>
      </dgm:t>
    </dgm:pt>
    <dgm:pt modelId="{388CF99F-DF3E-467D-B8DC-345EF0E1E65E}" type="parTrans" cxnId="{8878AD0A-5FCE-461F-8571-9E77EC47FD3F}">
      <dgm:prSet/>
      <dgm:spPr/>
      <dgm:t>
        <a:bodyPr/>
        <a:lstStyle/>
        <a:p>
          <a:endParaRPr lang="en-US"/>
        </a:p>
      </dgm:t>
    </dgm:pt>
    <dgm:pt modelId="{AA060677-DBA3-45B7-B943-EB826D249A2E}" type="sibTrans" cxnId="{8878AD0A-5FCE-461F-8571-9E77EC47FD3F}">
      <dgm:prSet/>
      <dgm:spPr/>
      <dgm:t>
        <a:bodyPr/>
        <a:lstStyle/>
        <a:p>
          <a:endParaRPr lang="en-US"/>
        </a:p>
      </dgm:t>
    </dgm:pt>
    <dgm:pt modelId="{04533231-27D0-4078-AFE8-4BBCA654DD2D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2800" b="0" u="none" dirty="0" err="1" smtClean="0">
              <a:solidFill>
                <a:schemeClr val="tx1"/>
              </a:solidFill>
            </a:rPr>
            <a:t>Public</a:t>
          </a:r>
          <a:r>
            <a:rPr lang="es-MX" sz="2800" b="0" u="none" dirty="0" smtClean="0">
              <a:solidFill>
                <a:schemeClr val="tx1"/>
              </a:solidFill>
            </a:rPr>
            <a:t> </a:t>
          </a:r>
          <a:r>
            <a:rPr lang="es-MX" sz="2800" b="0" u="none" dirty="0" err="1" smtClean="0">
              <a:solidFill>
                <a:schemeClr val="tx1"/>
              </a:solidFill>
            </a:rPr>
            <a:t>policy</a:t>
          </a:r>
          <a:r>
            <a:rPr lang="es-MX" sz="2800" b="0" u="none" dirty="0" smtClean="0">
              <a:solidFill>
                <a:schemeClr val="tx1"/>
              </a:solidFill>
            </a:rPr>
            <a:t> </a:t>
          </a:r>
          <a:r>
            <a:rPr lang="es-MX" sz="2800" b="0" u="none" dirty="0" err="1" smtClean="0">
              <a:solidFill>
                <a:schemeClr val="tx1"/>
              </a:solidFill>
            </a:rPr>
            <a:t>instruments</a:t>
          </a:r>
          <a:r>
            <a:rPr lang="es-MX" sz="2800" b="0" u="none" dirty="0" smtClean="0">
              <a:solidFill>
                <a:schemeClr val="tx1"/>
              </a:solidFill>
            </a:rPr>
            <a:t> </a:t>
          </a:r>
        </a:p>
      </dgm:t>
    </dgm:pt>
    <dgm:pt modelId="{6BA9FFAC-81EB-4DAC-A1A6-1038BC3CAD34}" type="parTrans" cxnId="{338BEC8F-E4D9-453D-B60B-D066AF2C44F8}">
      <dgm:prSet/>
      <dgm:spPr/>
      <dgm:t>
        <a:bodyPr/>
        <a:lstStyle/>
        <a:p>
          <a:endParaRPr lang="en-US"/>
        </a:p>
      </dgm:t>
    </dgm:pt>
    <dgm:pt modelId="{6EAADC9F-2C09-4A22-A1ED-23CB8F760AC4}" type="sibTrans" cxnId="{338BEC8F-E4D9-453D-B60B-D066AF2C44F8}">
      <dgm:prSet/>
      <dgm:spPr/>
      <dgm:t>
        <a:bodyPr/>
        <a:lstStyle/>
        <a:p>
          <a:endParaRPr lang="en-US"/>
        </a:p>
      </dgm:t>
    </dgm:pt>
    <dgm:pt modelId="{A67BD05D-C95B-4E65-863E-FE14F871DDBC}">
      <dgm:prSet phldrT="[Texto]" custT="1"/>
      <dgm:spPr/>
      <dgm:t>
        <a:bodyPr/>
        <a:lstStyle/>
        <a:p>
          <a:r>
            <a:rPr lang="es-MX" sz="1800" dirty="0" err="1" smtClean="0"/>
            <a:t>National</a:t>
          </a:r>
          <a:r>
            <a:rPr lang="es-MX" sz="1800" dirty="0" smtClean="0"/>
            <a:t> </a:t>
          </a:r>
          <a:r>
            <a:rPr lang="es-MX" sz="1800" dirty="0" err="1" smtClean="0"/>
            <a:t>land</a:t>
          </a:r>
          <a:r>
            <a:rPr lang="es-MX" sz="1800" dirty="0" smtClean="0"/>
            <a:t> use </a:t>
          </a:r>
          <a:r>
            <a:rPr lang="es-MX" sz="1800" dirty="0" err="1" smtClean="0"/>
            <a:t>planning</a:t>
          </a:r>
          <a:r>
            <a:rPr lang="es-MX" sz="1800" dirty="0" smtClean="0"/>
            <a:t> </a:t>
          </a:r>
          <a:r>
            <a:rPr lang="es-MX" sz="1800" dirty="0" err="1" smtClean="0"/>
            <a:t>strategy</a:t>
          </a:r>
          <a:endParaRPr lang="en-US" sz="1800" dirty="0"/>
        </a:p>
      </dgm:t>
    </dgm:pt>
    <dgm:pt modelId="{E45E27F2-AA14-4BF3-8212-6FA0415C4989}" type="parTrans" cxnId="{527AB473-8B90-4637-A354-CC5514B306F6}">
      <dgm:prSet/>
      <dgm:spPr/>
      <dgm:t>
        <a:bodyPr/>
        <a:lstStyle/>
        <a:p>
          <a:endParaRPr lang="en-US"/>
        </a:p>
      </dgm:t>
    </dgm:pt>
    <dgm:pt modelId="{8314A745-9EDC-482F-98E7-CA6999219CC6}" type="sibTrans" cxnId="{527AB473-8B90-4637-A354-CC5514B306F6}">
      <dgm:prSet/>
      <dgm:spPr/>
      <dgm:t>
        <a:bodyPr/>
        <a:lstStyle/>
        <a:p>
          <a:endParaRPr lang="en-US"/>
        </a:p>
      </dgm:t>
    </dgm:pt>
    <dgm:pt modelId="{3A703AA3-99FC-4625-ACD3-D80973E554F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2800" b="0" u="none" dirty="0" err="1" smtClean="0">
              <a:solidFill>
                <a:schemeClr val="tx1"/>
              </a:solidFill>
            </a:rPr>
            <a:t>Institutional</a:t>
          </a:r>
          <a:r>
            <a:rPr lang="es-MX" sz="2800" b="0" u="none" dirty="0" smtClean="0">
              <a:solidFill>
                <a:schemeClr val="tx1"/>
              </a:solidFill>
            </a:rPr>
            <a:t> </a:t>
          </a:r>
          <a:r>
            <a:rPr lang="es-MX" sz="2800" b="0" u="none" dirty="0" err="1" smtClean="0">
              <a:solidFill>
                <a:schemeClr val="tx1"/>
              </a:solidFill>
            </a:rPr>
            <a:t>development</a:t>
          </a:r>
          <a:endParaRPr lang="en-US" sz="2800" b="0" u="none" dirty="0">
            <a:solidFill>
              <a:schemeClr val="tx1"/>
            </a:solidFill>
          </a:endParaRPr>
        </a:p>
      </dgm:t>
    </dgm:pt>
    <dgm:pt modelId="{61289B04-C6DE-4103-B42F-29ECCB324058}" type="parTrans" cxnId="{C3F73C06-B508-4246-8989-83912187045C}">
      <dgm:prSet/>
      <dgm:spPr/>
      <dgm:t>
        <a:bodyPr/>
        <a:lstStyle/>
        <a:p>
          <a:endParaRPr lang="en-US"/>
        </a:p>
      </dgm:t>
    </dgm:pt>
    <dgm:pt modelId="{28FD7080-33BC-4F02-B519-074EC5FE9AA0}" type="sibTrans" cxnId="{C3F73C06-B508-4246-8989-83912187045C}">
      <dgm:prSet/>
      <dgm:spPr/>
      <dgm:t>
        <a:bodyPr/>
        <a:lstStyle/>
        <a:p>
          <a:endParaRPr lang="en-US"/>
        </a:p>
      </dgm:t>
    </dgm:pt>
    <dgm:pt modelId="{9E8AA4FE-C2B4-4170-B5B4-1CC954FD51E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2800" b="0" dirty="0" err="1" smtClean="0">
              <a:solidFill>
                <a:schemeClr val="tx1"/>
              </a:solidFill>
            </a:rPr>
            <a:t>Statistical</a:t>
          </a:r>
          <a:r>
            <a:rPr lang="es-MX" sz="2800" b="0" dirty="0" smtClean="0">
              <a:solidFill>
                <a:schemeClr val="tx1"/>
              </a:solidFill>
            </a:rPr>
            <a:t> </a:t>
          </a:r>
          <a:r>
            <a:rPr lang="es-MX" sz="2800" b="0" dirty="0" err="1" smtClean="0">
              <a:solidFill>
                <a:schemeClr val="tx1"/>
              </a:solidFill>
            </a:rPr>
            <a:t>tools</a:t>
          </a:r>
          <a:endParaRPr lang="en-US" sz="2800" b="0" dirty="0">
            <a:solidFill>
              <a:schemeClr val="tx1"/>
            </a:solidFill>
          </a:endParaRPr>
        </a:p>
      </dgm:t>
    </dgm:pt>
    <dgm:pt modelId="{D37100E6-BEEE-4855-BB26-E9DBA4365549}" type="parTrans" cxnId="{91066802-3670-4D32-B3A0-1EB9C418F74C}">
      <dgm:prSet/>
      <dgm:spPr/>
      <dgm:t>
        <a:bodyPr/>
        <a:lstStyle/>
        <a:p>
          <a:endParaRPr lang="en-US"/>
        </a:p>
      </dgm:t>
    </dgm:pt>
    <dgm:pt modelId="{C167F9E7-8553-4DDF-A625-CFA9FC6E7377}" type="sibTrans" cxnId="{91066802-3670-4D32-B3A0-1EB9C418F74C}">
      <dgm:prSet/>
      <dgm:spPr/>
      <dgm:t>
        <a:bodyPr/>
        <a:lstStyle/>
        <a:p>
          <a:endParaRPr lang="en-US"/>
        </a:p>
      </dgm:t>
    </dgm:pt>
    <dgm:pt modelId="{AB1AA53B-663D-46C1-B8B7-0A41BC5992EB}">
      <dgm:prSet phldrT="[Texto]" custT="1"/>
      <dgm:spPr/>
      <dgm:t>
        <a:bodyPr/>
        <a:lstStyle/>
        <a:p>
          <a:r>
            <a:rPr lang="es-MX" sz="1800" dirty="0" err="1" smtClean="0"/>
            <a:t>Agricultural</a:t>
          </a:r>
          <a:r>
            <a:rPr lang="es-MX" sz="1800" dirty="0" smtClean="0"/>
            <a:t>  and </a:t>
          </a:r>
          <a:r>
            <a:rPr lang="es-MX" sz="1800" dirty="0" err="1" smtClean="0"/>
            <a:t>land</a:t>
          </a:r>
          <a:r>
            <a:rPr lang="es-MX" sz="1800" dirty="0" smtClean="0"/>
            <a:t> use </a:t>
          </a:r>
          <a:r>
            <a:rPr lang="es-MX" sz="1800" dirty="0" err="1" smtClean="0"/>
            <a:t>planning</a:t>
          </a:r>
          <a:r>
            <a:rPr lang="es-MX" sz="1800" dirty="0" smtClean="0"/>
            <a:t> </a:t>
          </a:r>
          <a:r>
            <a:rPr lang="es-MX" sz="1800" dirty="0" err="1" smtClean="0"/>
            <a:t>attorney</a:t>
          </a:r>
          <a:endParaRPr lang="en-US" sz="1800" dirty="0"/>
        </a:p>
      </dgm:t>
    </dgm:pt>
    <dgm:pt modelId="{1C21AA3E-6DB4-4EB0-A56C-08324CF48950}" type="parTrans" cxnId="{D8E87E96-98B2-437E-8A64-A2AB392E7B12}">
      <dgm:prSet/>
      <dgm:spPr/>
      <dgm:t>
        <a:bodyPr/>
        <a:lstStyle/>
        <a:p>
          <a:endParaRPr lang="en-US"/>
        </a:p>
      </dgm:t>
    </dgm:pt>
    <dgm:pt modelId="{9253CCE2-703D-4AB3-BFAC-2C404A379687}" type="sibTrans" cxnId="{D8E87E96-98B2-437E-8A64-A2AB392E7B12}">
      <dgm:prSet/>
      <dgm:spPr/>
      <dgm:t>
        <a:bodyPr/>
        <a:lstStyle/>
        <a:p>
          <a:endParaRPr lang="en-US"/>
        </a:p>
      </dgm:t>
    </dgm:pt>
    <dgm:pt modelId="{4AF7B2EA-D349-4F22-B5DD-A61C9FA3DE02}">
      <dgm:prSet phldrT="[Texto]" custT="1"/>
      <dgm:spPr/>
      <dgm:t>
        <a:bodyPr/>
        <a:lstStyle/>
        <a:p>
          <a:r>
            <a:rPr lang="es-MX" sz="1800" dirty="0" err="1" smtClean="0"/>
            <a:t>Guidelines</a:t>
          </a:r>
          <a:r>
            <a:rPr lang="es-MX" sz="1800" dirty="0" smtClean="0"/>
            <a:t> </a:t>
          </a:r>
          <a:r>
            <a:rPr lang="es-MX" sz="1800" dirty="0" err="1" smtClean="0"/>
            <a:t>for</a:t>
          </a:r>
          <a:r>
            <a:rPr lang="es-MX" sz="1800" dirty="0" smtClean="0"/>
            <a:t> </a:t>
          </a:r>
          <a:r>
            <a:rPr lang="es-MX" sz="1800" dirty="0" err="1" smtClean="0"/>
            <a:t>certification</a:t>
          </a:r>
          <a:r>
            <a:rPr lang="es-MX" sz="1800" dirty="0" smtClean="0"/>
            <a:t> of </a:t>
          </a:r>
          <a:r>
            <a:rPr lang="es-MX" sz="1800" dirty="0" err="1" smtClean="0"/>
            <a:t>specialists</a:t>
          </a:r>
          <a:endParaRPr lang="en-US" sz="1800" dirty="0"/>
        </a:p>
      </dgm:t>
    </dgm:pt>
    <dgm:pt modelId="{2FE0AFEA-C818-4056-AD73-90DAAFD0DD9E}" type="parTrans" cxnId="{57A09F61-17C9-41BD-B7F3-CF39834A966F}">
      <dgm:prSet/>
      <dgm:spPr/>
      <dgm:t>
        <a:bodyPr/>
        <a:lstStyle/>
        <a:p>
          <a:endParaRPr lang="en-US"/>
        </a:p>
      </dgm:t>
    </dgm:pt>
    <dgm:pt modelId="{E46A0BB6-C015-4C3A-86F7-6CBD72CFF848}" type="sibTrans" cxnId="{57A09F61-17C9-41BD-B7F3-CF39834A966F}">
      <dgm:prSet/>
      <dgm:spPr/>
      <dgm:t>
        <a:bodyPr/>
        <a:lstStyle/>
        <a:p>
          <a:endParaRPr lang="en-US"/>
        </a:p>
      </dgm:t>
    </dgm:pt>
    <dgm:pt modelId="{67E0BBD4-66F4-491F-9863-BDBAFEF55551}">
      <dgm:prSet phldrT="[Texto]" custT="1"/>
      <dgm:spPr/>
      <dgm:t>
        <a:bodyPr/>
        <a:lstStyle/>
        <a:p>
          <a:r>
            <a:rPr lang="es-MX" sz="1800" dirty="0" err="1" smtClean="0"/>
            <a:t>Adaptation</a:t>
          </a:r>
          <a:r>
            <a:rPr lang="es-MX" sz="1800" dirty="0" smtClean="0"/>
            <a:t> of </a:t>
          </a:r>
          <a:r>
            <a:rPr lang="es-MX" sz="1800" dirty="0" err="1" smtClean="0"/>
            <a:t>state</a:t>
          </a:r>
          <a:r>
            <a:rPr lang="es-MX" sz="1800" dirty="0" smtClean="0"/>
            <a:t> and municipal </a:t>
          </a:r>
          <a:r>
            <a:rPr lang="es-MX" sz="1800" dirty="0" err="1" smtClean="0"/>
            <a:t>laws</a:t>
          </a:r>
          <a:r>
            <a:rPr lang="es-MX" sz="1800" dirty="0" smtClean="0"/>
            <a:t> </a:t>
          </a:r>
          <a:endParaRPr lang="en-US" sz="1800" dirty="0"/>
        </a:p>
      </dgm:t>
    </dgm:pt>
    <dgm:pt modelId="{C25E6A37-DBD2-41EF-A831-5B53F3095F93}" type="parTrans" cxnId="{D30F0584-2DAA-4B45-AF64-3EFC1D9DD97B}">
      <dgm:prSet/>
      <dgm:spPr/>
      <dgm:t>
        <a:bodyPr/>
        <a:lstStyle/>
        <a:p>
          <a:endParaRPr lang="en-US"/>
        </a:p>
      </dgm:t>
    </dgm:pt>
    <dgm:pt modelId="{4D6FD1B6-1AF0-4375-99C8-BC9CBEFECAA6}" type="sibTrans" cxnId="{D30F0584-2DAA-4B45-AF64-3EFC1D9DD97B}">
      <dgm:prSet/>
      <dgm:spPr/>
      <dgm:t>
        <a:bodyPr/>
        <a:lstStyle/>
        <a:p>
          <a:endParaRPr lang="en-US"/>
        </a:p>
      </dgm:t>
    </dgm:pt>
    <dgm:pt modelId="{3D9ACCBE-8B4D-4D6E-915D-DAD0D026C265}">
      <dgm:prSet phldrT="[Texto]" custT="1"/>
      <dgm:spPr/>
      <dgm:t>
        <a:bodyPr/>
        <a:lstStyle/>
        <a:p>
          <a:r>
            <a:rPr lang="es-MX" sz="1800" dirty="0" err="1" smtClean="0"/>
            <a:t>National</a:t>
          </a:r>
          <a:r>
            <a:rPr lang="es-MX" sz="1800" dirty="0" smtClean="0"/>
            <a:t> and </a:t>
          </a:r>
          <a:r>
            <a:rPr lang="es-MX" sz="1800" dirty="0" err="1" smtClean="0"/>
            <a:t>state</a:t>
          </a:r>
          <a:r>
            <a:rPr lang="es-MX" sz="1800" dirty="0" smtClean="0"/>
            <a:t> </a:t>
          </a:r>
          <a:r>
            <a:rPr lang="es-MX" sz="1800" dirty="0" err="1" smtClean="0"/>
            <a:t>land</a:t>
          </a:r>
          <a:r>
            <a:rPr lang="es-MX" sz="1800" dirty="0" smtClean="0"/>
            <a:t> use </a:t>
          </a:r>
          <a:r>
            <a:rPr lang="es-MX" sz="1800" dirty="0" err="1" smtClean="0"/>
            <a:t>planning</a:t>
          </a:r>
          <a:r>
            <a:rPr lang="es-MX" sz="1800" dirty="0" smtClean="0"/>
            <a:t> and </a:t>
          </a:r>
          <a:r>
            <a:rPr lang="es-MX" sz="1800" dirty="0" err="1" smtClean="0"/>
            <a:t>urban</a:t>
          </a:r>
          <a:r>
            <a:rPr lang="es-MX" sz="1800" dirty="0" smtClean="0"/>
            <a:t>  </a:t>
          </a:r>
          <a:r>
            <a:rPr lang="es-MX" sz="1800" dirty="0" err="1" smtClean="0"/>
            <a:t>development</a:t>
          </a:r>
          <a:r>
            <a:rPr lang="es-MX" sz="1800" dirty="0" smtClean="0"/>
            <a:t> </a:t>
          </a:r>
          <a:r>
            <a:rPr lang="es-MX" sz="1800" dirty="0" err="1" smtClean="0"/>
            <a:t>programs</a:t>
          </a:r>
          <a:endParaRPr lang="en-US" sz="1800" dirty="0"/>
        </a:p>
      </dgm:t>
    </dgm:pt>
    <dgm:pt modelId="{978E9A86-ACDB-41C8-A8BC-732A3474F2F8}" type="parTrans" cxnId="{FA56C363-67A1-4CFF-8BCA-D3CD96D46F55}">
      <dgm:prSet/>
      <dgm:spPr/>
      <dgm:t>
        <a:bodyPr/>
        <a:lstStyle/>
        <a:p>
          <a:endParaRPr lang="en-US"/>
        </a:p>
      </dgm:t>
    </dgm:pt>
    <dgm:pt modelId="{F12A4588-3C73-4809-BD03-2C87B103FEF4}" type="sibTrans" cxnId="{FA56C363-67A1-4CFF-8BCA-D3CD96D46F55}">
      <dgm:prSet/>
      <dgm:spPr/>
      <dgm:t>
        <a:bodyPr/>
        <a:lstStyle/>
        <a:p>
          <a:endParaRPr lang="en-US"/>
        </a:p>
      </dgm:t>
    </dgm:pt>
    <dgm:pt modelId="{D5CFF322-DCB5-4F6D-AC70-ACB1077A67B9}">
      <dgm:prSet phldrT="[Texto]" custT="1"/>
      <dgm:spPr/>
      <dgm:t>
        <a:bodyPr/>
        <a:lstStyle/>
        <a:p>
          <a:r>
            <a:rPr lang="es-MX" sz="1800" dirty="0" err="1" smtClean="0"/>
            <a:t>Land</a:t>
          </a:r>
          <a:r>
            <a:rPr lang="es-MX" sz="1800" dirty="0" smtClean="0"/>
            <a:t> use </a:t>
          </a:r>
          <a:r>
            <a:rPr lang="es-MX" sz="1800" dirty="0" err="1" smtClean="0"/>
            <a:t>planning</a:t>
          </a:r>
          <a:r>
            <a:rPr lang="es-MX" sz="1800" dirty="0" smtClean="0"/>
            <a:t> and </a:t>
          </a:r>
          <a:r>
            <a:rPr lang="es-MX" sz="1800" dirty="0" err="1" smtClean="0"/>
            <a:t>urban</a:t>
          </a:r>
          <a:r>
            <a:rPr lang="es-MX" sz="1800" dirty="0" smtClean="0"/>
            <a:t> </a:t>
          </a:r>
          <a:r>
            <a:rPr lang="es-MX" sz="1800" dirty="0" err="1" smtClean="0"/>
            <a:t>development</a:t>
          </a:r>
          <a:r>
            <a:rPr lang="es-MX" sz="1800" dirty="0" smtClean="0"/>
            <a:t> </a:t>
          </a:r>
          <a:r>
            <a:rPr lang="es-MX" sz="1800" dirty="0" err="1" smtClean="0"/>
            <a:t>council</a:t>
          </a:r>
          <a:r>
            <a:rPr lang="es-MX" sz="1800" dirty="0" smtClean="0"/>
            <a:t> (</a:t>
          </a:r>
          <a:r>
            <a:rPr lang="es-MX" sz="1800" dirty="0" err="1" smtClean="0"/>
            <a:t>national</a:t>
          </a:r>
          <a:r>
            <a:rPr lang="es-MX" sz="1800" dirty="0" smtClean="0"/>
            <a:t>, </a:t>
          </a:r>
          <a:r>
            <a:rPr lang="es-MX" sz="1800" dirty="0" err="1" smtClean="0"/>
            <a:t>state</a:t>
          </a:r>
          <a:r>
            <a:rPr lang="es-MX" sz="1800" dirty="0" smtClean="0"/>
            <a:t> and municipal </a:t>
          </a:r>
          <a:r>
            <a:rPr lang="es-MX" sz="1800" dirty="0" err="1" smtClean="0"/>
            <a:t>level</a:t>
          </a:r>
          <a:r>
            <a:rPr lang="es-MX" sz="1800" dirty="0" smtClean="0"/>
            <a:t>)</a:t>
          </a:r>
          <a:endParaRPr lang="en-US" sz="1800" dirty="0"/>
        </a:p>
      </dgm:t>
    </dgm:pt>
    <dgm:pt modelId="{58758D3F-C33D-493E-984E-4AABDC601EB2}" type="parTrans" cxnId="{A4AB057E-C8D1-4D4B-8E52-3A9E60439C8F}">
      <dgm:prSet/>
      <dgm:spPr/>
      <dgm:t>
        <a:bodyPr/>
        <a:lstStyle/>
        <a:p>
          <a:endParaRPr lang="en-US"/>
        </a:p>
      </dgm:t>
    </dgm:pt>
    <dgm:pt modelId="{4DF0E8C9-9E01-4208-A3D8-5EDF58D97D8D}" type="sibTrans" cxnId="{A4AB057E-C8D1-4D4B-8E52-3A9E60439C8F}">
      <dgm:prSet/>
      <dgm:spPr/>
      <dgm:t>
        <a:bodyPr/>
        <a:lstStyle/>
        <a:p>
          <a:endParaRPr lang="en-US"/>
        </a:p>
      </dgm:t>
    </dgm:pt>
    <dgm:pt modelId="{81551E16-4549-4B10-8E9B-0944AEBD3CB2}">
      <dgm:prSet phldrT="[Texto]" custT="1"/>
      <dgm:spPr/>
      <dgm:t>
        <a:bodyPr/>
        <a:lstStyle/>
        <a:p>
          <a:r>
            <a:rPr lang="es-MX" sz="1800" dirty="0" err="1" smtClean="0"/>
            <a:t>Urban</a:t>
          </a:r>
          <a:r>
            <a:rPr lang="es-MX" sz="1800" dirty="0" smtClean="0"/>
            <a:t> </a:t>
          </a:r>
          <a:r>
            <a:rPr lang="es-MX" sz="1800" dirty="0" err="1" smtClean="0"/>
            <a:t>observatories</a:t>
          </a:r>
          <a:r>
            <a:rPr lang="es-MX" sz="1800" dirty="0" smtClean="0"/>
            <a:t> </a:t>
          </a:r>
          <a:endParaRPr lang="en-US" sz="1800" dirty="0"/>
        </a:p>
      </dgm:t>
    </dgm:pt>
    <dgm:pt modelId="{554202C6-8BFC-4725-9928-E57DFE7A6F6C}" type="parTrans" cxnId="{9B1CD7FC-0306-4632-A75C-4C88943D1821}">
      <dgm:prSet/>
      <dgm:spPr/>
      <dgm:t>
        <a:bodyPr/>
        <a:lstStyle/>
        <a:p>
          <a:endParaRPr lang="en-US"/>
        </a:p>
      </dgm:t>
    </dgm:pt>
    <dgm:pt modelId="{84AC5BFF-CB08-426F-A949-FFD271540CB8}" type="sibTrans" cxnId="{9B1CD7FC-0306-4632-A75C-4C88943D1821}">
      <dgm:prSet/>
      <dgm:spPr/>
      <dgm:t>
        <a:bodyPr/>
        <a:lstStyle/>
        <a:p>
          <a:endParaRPr lang="en-US"/>
        </a:p>
      </dgm:t>
    </dgm:pt>
    <dgm:pt modelId="{18F4EF7B-2F22-4004-83F2-5336FFE97F01}">
      <dgm:prSet phldrT="[Texto]" custT="1"/>
      <dgm:spPr>
        <a:noFill/>
      </dgm:spPr>
      <dgm:t>
        <a:bodyPr/>
        <a:lstStyle/>
        <a:p>
          <a:r>
            <a:rPr lang="es-MX" sz="1800" b="0" dirty="0" err="1" smtClean="0">
              <a:solidFill>
                <a:schemeClr val="tx1"/>
              </a:solidFill>
            </a:rPr>
            <a:t>Land</a:t>
          </a:r>
          <a:r>
            <a:rPr lang="es-MX" sz="1800" b="0" dirty="0" smtClean="0">
              <a:solidFill>
                <a:schemeClr val="tx1"/>
              </a:solidFill>
            </a:rPr>
            <a:t> and </a:t>
          </a:r>
          <a:r>
            <a:rPr lang="es-MX" sz="1800" b="0" dirty="0" err="1" smtClean="0">
              <a:solidFill>
                <a:schemeClr val="tx1"/>
              </a:solidFill>
            </a:rPr>
            <a:t>urban</a:t>
          </a:r>
          <a:r>
            <a:rPr lang="es-MX" sz="1800" b="0" dirty="0" smtClean="0">
              <a:solidFill>
                <a:schemeClr val="tx1"/>
              </a:solidFill>
            </a:rPr>
            <a:t>  </a:t>
          </a:r>
          <a:r>
            <a:rPr lang="es-MX" sz="1800" b="0" dirty="0" err="1" smtClean="0">
              <a:solidFill>
                <a:schemeClr val="tx1"/>
              </a:solidFill>
            </a:rPr>
            <a:t>information</a:t>
          </a:r>
          <a:r>
            <a:rPr lang="es-MX" sz="1800" b="0" dirty="0" smtClean="0">
              <a:solidFill>
                <a:schemeClr val="tx1"/>
              </a:solidFill>
            </a:rPr>
            <a:t> </a:t>
          </a:r>
          <a:r>
            <a:rPr lang="es-MX" sz="1800" b="0" dirty="0" err="1" smtClean="0">
              <a:solidFill>
                <a:schemeClr val="tx1"/>
              </a:solidFill>
            </a:rPr>
            <a:t>system</a:t>
          </a:r>
          <a:endParaRPr lang="en-US" sz="1800" b="0" dirty="0">
            <a:solidFill>
              <a:schemeClr val="tx1"/>
            </a:solidFill>
          </a:endParaRPr>
        </a:p>
      </dgm:t>
    </dgm:pt>
    <dgm:pt modelId="{83027FCD-CE64-436A-BACE-EFC352B7C916}" type="parTrans" cxnId="{8D9703F6-84AC-488F-83D7-C3CE341B0F36}">
      <dgm:prSet/>
      <dgm:spPr/>
      <dgm:t>
        <a:bodyPr/>
        <a:lstStyle/>
        <a:p>
          <a:endParaRPr lang="en-US"/>
        </a:p>
      </dgm:t>
    </dgm:pt>
    <dgm:pt modelId="{473F8508-50BD-4358-A4C9-701C9FFFA53F}" type="sibTrans" cxnId="{8D9703F6-84AC-488F-83D7-C3CE341B0F36}">
      <dgm:prSet/>
      <dgm:spPr/>
      <dgm:t>
        <a:bodyPr/>
        <a:lstStyle/>
        <a:p>
          <a:endParaRPr lang="en-US"/>
        </a:p>
      </dgm:t>
    </dgm:pt>
    <dgm:pt modelId="{ECB915EE-F125-47C0-9994-1748CAF22EA4}" type="pres">
      <dgm:prSet presAssocID="{16D0D59B-39E6-4A01-9F63-A0FA22B85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3A1B0-771A-4048-A7BC-6B40E641522E}" type="pres">
      <dgm:prSet presAssocID="{8B41E625-B444-4EF3-994E-B21E11D79197}" presName="parentText" presStyleLbl="node1" presStyleIdx="0" presStyleCnt="4" custLinFactNeighborY="-3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E624C-223C-4246-BE91-AE8D1914E3A8}" type="pres">
      <dgm:prSet presAssocID="{8B41E625-B444-4EF3-994E-B21E11D7919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D9D5E-FDB8-4081-A3C6-EF92431BBB1E}" type="pres">
      <dgm:prSet presAssocID="{04533231-27D0-4078-AFE8-4BBCA654DD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66C2C-CA92-46E4-BBE6-30516EB9BF08}" type="pres">
      <dgm:prSet presAssocID="{04533231-27D0-4078-AFE8-4BBCA654DD2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1E13-6D3C-4B02-9A65-E13196B26F3A}" type="pres">
      <dgm:prSet presAssocID="{3A703AA3-99FC-4625-ACD3-D80973E554F6}" presName="parentText" presStyleLbl="node1" presStyleIdx="2" presStyleCnt="4" custLinFactNeighborX="405" custLinFactNeighborY="-52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6C01D-EE0C-4163-8082-1776098101C9}" type="pres">
      <dgm:prSet presAssocID="{3A703AA3-99FC-4625-ACD3-D80973E554F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F6A5-506A-4C53-87A0-0E70475E6052}" type="pres">
      <dgm:prSet presAssocID="{9E8AA4FE-C2B4-4170-B5B4-1CC954FD51E6}" presName="parentText" presStyleLbl="node1" presStyleIdx="3" presStyleCnt="4" custLinFactNeighborX="2397" custLinFactNeighborY="-1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0BBB-7E3D-4A8D-86D3-95E2DB9BCD1F}" type="pres">
      <dgm:prSet presAssocID="{9E8AA4FE-C2B4-4170-B5B4-1CC954FD51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C9AE4-8BDB-4086-A642-1017021E334F}" type="presOf" srcId="{3D9ACCBE-8B4D-4D6E-915D-DAD0D026C265}" destId="{FBD66C2C-CA92-46E4-BBE6-30516EB9BF08}" srcOrd="0" destOrd="1" presId="urn:microsoft.com/office/officeart/2005/8/layout/vList2"/>
    <dgm:cxn modelId="{D8E87E96-98B2-437E-8A64-A2AB392E7B12}" srcId="{3A703AA3-99FC-4625-ACD3-D80973E554F6}" destId="{AB1AA53B-663D-46C1-B8B7-0A41BC5992EB}" srcOrd="0" destOrd="0" parTransId="{1C21AA3E-6DB4-4EB0-A56C-08324CF48950}" sibTransId="{9253CCE2-703D-4AB3-BFAC-2C404A379687}"/>
    <dgm:cxn modelId="{8878AD0A-5FCE-461F-8571-9E77EC47FD3F}" srcId="{8B41E625-B444-4EF3-994E-B21E11D79197}" destId="{3FB02777-A617-40C1-A0F0-E1C0935F7586}" srcOrd="0" destOrd="0" parTransId="{388CF99F-DF3E-467D-B8DC-345EF0E1E65E}" sibTransId="{AA060677-DBA3-45B7-B943-EB826D249A2E}"/>
    <dgm:cxn modelId="{C3F73C06-B508-4246-8989-83912187045C}" srcId="{16D0D59B-39E6-4A01-9F63-A0FA22B8515C}" destId="{3A703AA3-99FC-4625-ACD3-D80973E554F6}" srcOrd="2" destOrd="0" parTransId="{61289B04-C6DE-4103-B42F-29ECCB324058}" sibTransId="{28FD7080-33BC-4F02-B519-074EC5FE9AA0}"/>
    <dgm:cxn modelId="{A4AB057E-C8D1-4D4B-8E52-3A9E60439C8F}" srcId="{3A703AA3-99FC-4625-ACD3-D80973E554F6}" destId="{D5CFF322-DCB5-4F6D-AC70-ACB1077A67B9}" srcOrd="1" destOrd="0" parTransId="{58758D3F-C33D-493E-984E-4AABDC601EB2}" sibTransId="{4DF0E8C9-9E01-4208-A3D8-5EDF58D97D8D}"/>
    <dgm:cxn modelId="{61AE8561-B9B8-4BA9-9E95-DAEAA443DE16}" type="presOf" srcId="{18F4EF7B-2F22-4004-83F2-5336FFE97F01}" destId="{75500BBB-7E3D-4A8D-86D3-95E2DB9BCD1F}" srcOrd="0" destOrd="0" presId="urn:microsoft.com/office/officeart/2005/8/layout/vList2"/>
    <dgm:cxn modelId="{B6D9AFAF-CE92-4B49-A082-950EDC8465B3}" type="presOf" srcId="{3FB02777-A617-40C1-A0F0-E1C0935F7586}" destId="{E91E624C-223C-4246-BE91-AE8D1914E3A8}" srcOrd="0" destOrd="0" presId="urn:microsoft.com/office/officeart/2005/8/layout/vList2"/>
    <dgm:cxn modelId="{4949BCD1-1C5C-4333-8312-C9ECC058611F}" type="presOf" srcId="{D5CFF322-DCB5-4F6D-AC70-ACB1077A67B9}" destId="{57E6C01D-EE0C-4163-8082-1776098101C9}" srcOrd="0" destOrd="1" presId="urn:microsoft.com/office/officeart/2005/8/layout/vList2"/>
    <dgm:cxn modelId="{B0322054-E881-4E08-ACF0-95140181EC36}" srcId="{16D0D59B-39E6-4A01-9F63-A0FA22B8515C}" destId="{8B41E625-B444-4EF3-994E-B21E11D79197}" srcOrd="0" destOrd="0" parTransId="{B005C372-8E44-4FFF-9A3D-BBD11B886894}" sibTransId="{681DDC07-FC69-4388-925D-FC07FBF243E4}"/>
    <dgm:cxn modelId="{8D9703F6-84AC-488F-83D7-C3CE341B0F36}" srcId="{9E8AA4FE-C2B4-4170-B5B4-1CC954FD51E6}" destId="{18F4EF7B-2F22-4004-83F2-5336FFE97F01}" srcOrd="0" destOrd="0" parTransId="{83027FCD-CE64-436A-BACE-EFC352B7C916}" sibTransId="{473F8508-50BD-4358-A4C9-701C9FFFA53F}"/>
    <dgm:cxn modelId="{527AB473-8B90-4637-A354-CC5514B306F6}" srcId="{04533231-27D0-4078-AFE8-4BBCA654DD2D}" destId="{A67BD05D-C95B-4E65-863E-FE14F871DDBC}" srcOrd="0" destOrd="0" parTransId="{E45E27F2-AA14-4BF3-8212-6FA0415C4989}" sibTransId="{8314A745-9EDC-482F-98E7-CA6999219CC6}"/>
    <dgm:cxn modelId="{8339BBDF-2F3E-4D66-8DCF-26D75410D441}" type="presOf" srcId="{4AF7B2EA-D349-4F22-B5DD-A61C9FA3DE02}" destId="{E91E624C-223C-4246-BE91-AE8D1914E3A8}" srcOrd="0" destOrd="1" presId="urn:microsoft.com/office/officeart/2005/8/layout/vList2"/>
    <dgm:cxn modelId="{95DE00EC-E74D-4FDC-9FB5-044C6B347C54}" type="presOf" srcId="{AB1AA53B-663D-46C1-B8B7-0A41BC5992EB}" destId="{57E6C01D-EE0C-4163-8082-1776098101C9}" srcOrd="0" destOrd="0" presId="urn:microsoft.com/office/officeart/2005/8/layout/vList2"/>
    <dgm:cxn modelId="{BB41759D-128E-424D-94C5-12FFD86B3F0A}" type="presOf" srcId="{A67BD05D-C95B-4E65-863E-FE14F871DDBC}" destId="{FBD66C2C-CA92-46E4-BBE6-30516EB9BF08}" srcOrd="0" destOrd="0" presId="urn:microsoft.com/office/officeart/2005/8/layout/vList2"/>
    <dgm:cxn modelId="{98B75B57-0EF1-4734-919A-709F1C63B7B7}" type="presOf" srcId="{8B41E625-B444-4EF3-994E-B21E11D79197}" destId="{B9F3A1B0-771A-4048-A7BC-6B40E641522E}" srcOrd="0" destOrd="0" presId="urn:microsoft.com/office/officeart/2005/8/layout/vList2"/>
    <dgm:cxn modelId="{57A09F61-17C9-41BD-B7F3-CF39834A966F}" srcId="{8B41E625-B444-4EF3-994E-B21E11D79197}" destId="{4AF7B2EA-D349-4F22-B5DD-A61C9FA3DE02}" srcOrd="1" destOrd="0" parTransId="{2FE0AFEA-C818-4056-AD73-90DAAFD0DD9E}" sibTransId="{E46A0BB6-C015-4C3A-86F7-6CBD72CFF848}"/>
    <dgm:cxn modelId="{9B1CD7FC-0306-4632-A75C-4C88943D1821}" srcId="{3A703AA3-99FC-4625-ACD3-D80973E554F6}" destId="{81551E16-4549-4B10-8E9B-0944AEBD3CB2}" srcOrd="2" destOrd="0" parTransId="{554202C6-8BFC-4725-9928-E57DFE7A6F6C}" sibTransId="{84AC5BFF-CB08-426F-A949-FFD271540CB8}"/>
    <dgm:cxn modelId="{FA56C363-67A1-4CFF-8BCA-D3CD96D46F55}" srcId="{04533231-27D0-4078-AFE8-4BBCA654DD2D}" destId="{3D9ACCBE-8B4D-4D6E-915D-DAD0D026C265}" srcOrd="1" destOrd="0" parTransId="{978E9A86-ACDB-41C8-A8BC-732A3474F2F8}" sibTransId="{F12A4588-3C73-4809-BD03-2C87B103FEF4}"/>
    <dgm:cxn modelId="{67AAC58B-C3FD-4ABF-9E49-EECEEF82264C}" type="presOf" srcId="{9E8AA4FE-C2B4-4170-B5B4-1CC954FD51E6}" destId="{5A0EF6A5-506A-4C53-87A0-0E70475E6052}" srcOrd="0" destOrd="0" presId="urn:microsoft.com/office/officeart/2005/8/layout/vList2"/>
    <dgm:cxn modelId="{338BEC8F-E4D9-453D-B60B-D066AF2C44F8}" srcId="{16D0D59B-39E6-4A01-9F63-A0FA22B8515C}" destId="{04533231-27D0-4078-AFE8-4BBCA654DD2D}" srcOrd="1" destOrd="0" parTransId="{6BA9FFAC-81EB-4DAC-A1A6-1038BC3CAD34}" sibTransId="{6EAADC9F-2C09-4A22-A1ED-23CB8F760AC4}"/>
    <dgm:cxn modelId="{91066802-3670-4D32-B3A0-1EB9C418F74C}" srcId="{16D0D59B-39E6-4A01-9F63-A0FA22B8515C}" destId="{9E8AA4FE-C2B4-4170-B5B4-1CC954FD51E6}" srcOrd="3" destOrd="0" parTransId="{D37100E6-BEEE-4855-BB26-E9DBA4365549}" sibTransId="{C167F9E7-8553-4DDF-A625-CFA9FC6E7377}"/>
    <dgm:cxn modelId="{2F34CA31-AF3F-441D-9CF2-9B84A566D5BB}" type="presOf" srcId="{81551E16-4549-4B10-8E9B-0944AEBD3CB2}" destId="{57E6C01D-EE0C-4163-8082-1776098101C9}" srcOrd="0" destOrd="2" presId="urn:microsoft.com/office/officeart/2005/8/layout/vList2"/>
    <dgm:cxn modelId="{D66FE705-831B-477D-9D53-32AA05FDD2EC}" type="presOf" srcId="{16D0D59B-39E6-4A01-9F63-A0FA22B8515C}" destId="{ECB915EE-F125-47C0-9994-1748CAF22EA4}" srcOrd="0" destOrd="0" presId="urn:microsoft.com/office/officeart/2005/8/layout/vList2"/>
    <dgm:cxn modelId="{0387B5E7-825A-4C46-9EE3-6FA4C387801C}" type="presOf" srcId="{3A703AA3-99FC-4625-ACD3-D80973E554F6}" destId="{C9C61E13-6D3C-4B02-9A65-E13196B26F3A}" srcOrd="0" destOrd="0" presId="urn:microsoft.com/office/officeart/2005/8/layout/vList2"/>
    <dgm:cxn modelId="{7209C00B-84E3-4FD3-BC81-80C59B3BB43C}" type="presOf" srcId="{67E0BBD4-66F4-491F-9863-BDBAFEF55551}" destId="{E91E624C-223C-4246-BE91-AE8D1914E3A8}" srcOrd="0" destOrd="2" presId="urn:microsoft.com/office/officeart/2005/8/layout/vList2"/>
    <dgm:cxn modelId="{D30F0584-2DAA-4B45-AF64-3EFC1D9DD97B}" srcId="{8B41E625-B444-4EF3-994E-B21E11D79197}" destId="{67E0BBD4-66F4-491F-9863-BDBAFEF55551}" srcOrd="2" destOrd="0" parTransId="{C25E6A37-DBD2-41EF-A831-5B53F3095F93}" sibTransId="{4D6FD1B6-1AF0-4375-99C8-BC9CBEFECAA6}"/>
    <dgm:cxn modelId="{25F35488-4831-4F2E-B1EF-7EE7FEC13502}" type="presOf" srcId="{04533231-27D0-4078-AFE8-4BBCA654DD2D}" destId="{A18D9D5E-FDB8-4081-A3C6-EF92431BBB1E}" srcOrd="0" destOrd="0" presId="urn:microsoft.com/office/officeart/2005/8/layout/vList2"/>
    <dgm:cxn modelId="{D1B2F15B-5F62-419D-91BB-3E33DB6F58D6}" type="presParOf" srcId="{ECB915EE-F125-47C0-9994-1748CAF22EA4}" destId="{B9F3A1B0-771A-4048-A7BC-6B40E641522E}" srcOrd="0" destOrd="0" presId="urn:microsoft.com/office/officeart/2005/8/layout/vList2"/>
    <dgm:cxn modelId="{9ED29723-F247-4C7C-B1FA-7EC5387D67A0}" type="presParOf" srcId="{ECB915EE-F125-47C0-9994-1748CAF22EA4}" destId="{E91E624C-223C-4246-BE91-AE8D1914E3A8}" srcOrd="1" destOrd="0" presId="urn:microsoft.com/office/officeart/2005/8/layout/vList2"/>
    <dgm:cxn modelId="{2045C64B-D91E-4927-8309-933060D0AE10}" type="presParOf" srcId="{ECB915EE-F125-47C0-9994-1748CAF22EA4}" destId="{A18D9D5E-FDB8-4081-A3C6-EF92431BBB1E}" srcOrd="2" destOrd="0" presId="urn:microsoft.com/office/officeart/2005/8/layout/vList2"/>
    <dgm:cxn modelId="{AD4E8D99-3526-4E08-A95E-4113C01C3258}" type="presParOf" srcId="{ECB915EE-F125-47C0-9994-1748CAF22EA4}" destId="{FBD66C2C-CA92-46E4-BBE6-30516EB9BF08}" srcOrd="3" destOrd="0" presId="urn:microsoft.com/office/officeart/2005/8/layout/vList2"/>
    <dgm:cxn modelId="{58B18AA3-B186-49FB-90DD-8BDC4EDD03C6}" type="presParOf" srcId="{ECB915EE-F125-47C0-9994-1748CAF22EA4}" destId="{C9C61E13-6D3C-4B02-9A65-E13196B26F3A}" srcOrd="4" destOrd="0" presId="urn:microsoft.com/office/officeart/2005/8/layout/vList2"/>
    <dgm:cxn modelId="{80EE0F96-90B6-4B43-B8B9-35521D0C6D5C}" type="presParOf" srcId="{ECB915EE-F125-47C0-9994-1748CAF22EA4}" destId="{57E6C01D-EE0C-4163-8082-1776098101C9}" srcOrd="5" destOrd="0" presId="urn:microsoft.com/office/officeart/2005/8/layout/vList2"/>
    <dgm:cxn modelId="{5442BD5B-C9FD-49A0-84C9-5E57C2E2D141}" type="presParOf" srcId="{ECB915EE-F125-47C0-9994-1748CAF22EA4}" destId="{5A0EF6A5-506A-4C53-87A0-0E70475E6052}" srcOrd="6" destOrd="0" presId="urn:microsoft.com/office/officeart/2005/8/layout/vList2"/>
    <dgm:cxn modelId="{9B77DB9A-D159-40BF-91AB-6270F004A161}" type="presParOf" srcId="{ECB915EE-F125-47C0-9994-1748CAF22EA4}" destId="{75500BBB-7E3D-4A8D-86D3-95E2DB9BCD1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3A1B0-771A-4048-A7BC-6B40E641522E}">
      <dsp:nvSpPr>
        <dsp:cNvPr id="0" name=""/>
        <dsp:cNvSpPr/>
      </dsp:nvSpPr>
      <dsp:spPr>
        <a:xfrm>
          <a:off x="0" y="0"/>
          <a:ext cx="8075164" cy="7675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err="1" smtClean="0">
              <a:solidFill>
                <a:schemeClr val="tx1"/>
              </a:solidFill>
            </a:rPr>
            <a:t>Policy</a:t>
          </a:r>
          <a:r>
            <a:rPr lang="es-MX" sz="2800" kern="1200" dirty="0" smtClean="0">
              <a:solidFill>
                <a:schemeClr val="tx1"/>
              </a:solidFill>
            </a:rPr>
            <a:t> </a:t>
          </a:r>
          <a:r>
            <a:rPr lang="es-MX" sz="2800" kern="1200" dirty="0" err="1" smtClean="0">
              <a:solidFill>
                <a:schemeClr val="tx1"/>
              </a:solidFill>
            </a:rPr>
            <a:t>development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467" y="37467"/>
        <a:ext cx="8000230" cy="692586"/>
      </dsp:txXfrm>
    </dsp:sp>
    <dsp:sp modelId="{E91E624C-223C-4246-BE91-AE8D1914E3A8}">
      <dsp:nvSpPr>
        <dsp:cNvPr id="0" name=""/>
        <dsp:cNvSpPr/>
      </dsp:nvSpPr>
      <dsp:spPr>
        <a:xfrm>
          <a:off x="0" y="776534"/>
          <a:ext cx="8075164" cy="91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Metropolitan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areas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delimitation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Guidelines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for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certification</a:t>
          </a:r>
          <a:r>
            <a:rPr lang="es-MX" sz="1800" kern="1200" dirty="0" smtClean="0"/>
            <a:t> of </a:t>
          </a:r>
          <a:r>
            <a:rPr lang="es-MX" sz="1800" kern="1200" dirty="0" err="1" smtClean="0"/>
            <a:t>specialists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Adaptation</a:t>
          </a:r>
          <a:r>
            <a:rPr lang="es-MX" sz="1800" kern="1200" dirty="0" smtClean="0"/>
            <a:t> of </a:t>
          </a:r>
          <a:r>
            <a:rPr lang="es-MX" sz="1800" kern="1200" dirty="0" err="1" smtClean="0"/>
            <a:t>state</a:t>
          </a:r>
          <a:r>
            <a:rPr lang="es-MX" sz="1800" kern="1200" dirty="0" smtClean="0"/>
            <a:t> and municipal </a:t>
          </a:r>
          <a:r>
            <a:rPr lang="es-MX" sz="1800" kern="1200" dirty="0" err="1" smtClean="0"/>
            <a:t>laws</a:t>
          </a:r>
          <a:r>
            <a:rPr lang="es-MX" sz="1800" kern="1200" dirty="0" smtClean="0"/>
            <a:t> </a:t>
          </a:r>
          <a:endParaRPr lang="en-US" sz="1800" kern="1200" dirty="0"/>
        </a:p>
      </dsp:txBody>
      <dsp:txXfrm>
        <a:off x="0" y="776534"/>
        <a:ext cx="8075164" cy="912352"/>
      </dsp:txXfrm>
    </dsp:sp>
    <dsp:sp modelId="{A18D9D5E-FDB8-4081-A3C6-EF92431BBB1E}">
      <dsp:nvSpPr>
        <dsp:cNvPr id="0" name=""/>
        <dsp:cNvSpPr/>
      </dsp:nvSpPr>
      <dsp:spPr>
        <a:xfrm>
          <a:off x="0" y="1688886"/>
          <a:ext cx="8075164" cy="7675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u="none" kern="1200" dirty="0" err="1" smtClean="0">
              <a:solidFill>
                <a:schemeClr val="tx1"/>
              </a:solidFill>
            </a:rPr>
            <a:t>Public</a:t>
          </a:r>
          <a:r>
            <a:rPr lang="es-MX" sz="2800" b="0" u="none" kern="1200" dirty="0" smtClean="0">
              <a:solidFill>
                <a:schemeClr val="tx1"/>
              </a:solidFill>
            </a:rPr>
            <a:t> </a:t>
          </a:r>
          <a:r>
            <a:rPr lang="es-MX" sz="2800" b="0" u="none" kern="1200" dirty="0" err="1" smtClean="0">
              <a:solidFill>
                <a:schemeClr val="tx1"/>
              </a:solidFill>
            </a:rPr>
            <a:t>policy</a:t>
          </a:r>
          <a:r>
            <a:rPr lang="es-MX" sz="2800" b="0" u="none" kern="1200" dirty="0" smtClean="0">
              <a:solidFill>
                <a:schemeClr val="tx1"/>
              </a:solidFill>
            </a:rPr>
            <a:t> </a:t>
          </a:r>
          <a:r>
            <a:rPr lang="es-MX" sz="2800" b="0" u="none" kern="1200" dirty="0" err="1" smtClean="0">
              <a:solidFill>
                <a:schemeClr val="tx1"/>
              </a:solidFill>
            </a:rPr>
            <a:t>instruments</a:t>
          </a:r>
          <a:r>
            <a:rPr lang="es-MX" sz="2800" b="0" u="none" kern="1200" dirty="0" smtClean="0">
              <a:solidFill>
                <a:schemeClr val="tx1"/>
              </a:solidFill>
            </a:rPr>
            <a:t> </a:t>
          </a:r>
        </a:p>
      </dsp:txBody>
      <dsp:txXfrm>
        <a:off x="37467" y="1726353"/>
        <a:ext cx="8000230" cy="692586"/>
      </dsp:txXfrm>
    </dsp:sp>
    <dsp:sp modelId="{FBD66C2C-CA92-46E4-BBE6-30516EB9BF08}">
      <dsp:nvSpPr>
        <dsp:cNvPr id="0" name=""/>
        <dsp:cNvSpPr/>
      </dsp:nvSpPr>
      <dsp:spPr>
        <a:xfrm>
          <a:off x="0" y="2456406"/>
          <a:ext cx="807516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National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land</a:t>
          </a:r>
          <a:r>
            <a:rPr lang="es-MX" sz="1800" kern="1200" dirty="0" smtClean="0"/>
            <a:t> use </a:t>
          </a:r>
          <a:r>
            <a:rPr lang="es-MX" sz="1800" kern="1200" dirty="0" err="1" smtClean="0"/>
            <a:t>planning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strategy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National</a:t>
          </a:r>
          <a:r>
            <a:rPr lang="es-MX" sz="1800" kern="1200" dirty="0" smtClean="0"/>
            <a:t> and </a:t>
          </a:r>
          <a:r>
            <a:rPr lang="es-MX" sz="1800" kern="1200" dirty="0" err="1" smtClean="0"/>
            <a:t>state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land</a:t>
          </a:r>
          <a:r>
            <a:rPr lang="es-MX" sz="1800" kern="1200" dirty="0" smtClean="0"/>
            <a:t> use </a:t>
          </a:r>
          <a:r>
            <a:rPr lang="es-MX" sz="1800" kern="1200" dirty="0" err="1" smtClean="0"/>
            <a:t>planning</a:t>
          </a:r>
          <a:r>
            <a:rPr lang="es-MX" sz="1800" kern="1200" dirty="0" smtClean="0"/>
            <a:t> and </a:t>
          </a:r>
          <a:r>
            <a:rPr lang="es-MX" sz="1800" kern="1200" dirty="0" err="1" smtClean="0"/>
            <a:t>urban</a:t>
          </a:r>
          <a:r>
            <a:rPr lang="es-MX" sz="1800" kern="1200" dirty="0" smtClean="0"/>
            <a:t>  </a:t>
          </a:r>
          <a:r>
            <a:rPr lang="es-MX" sz="1800" kern="1200" dirty="0" err="1" smtClean="0"/>
            <a:t>development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programs</a:t>
          </a:r>
          <a:endParaRPr lang="en-US" sz="1800" kern="1200" dirty="0"/>
        </a:p>
      </dsp:txBody>
      <dsp:txXfrm>
        <a:off x="0" y="2456406"/>
        <a:ext cx="8075164" cy="678960"/>
      </dsp:txXfrm>
    </dsp:sp>
    <dsp:sp modelId="{C9C61E13-6D3C-4B02-9A65-E13196B26F3A}">
      <dsp:nvSpPr>
        <dsp:cNvPr id="0" name=""/>
        <dsp:cNvSpPr/>
      </dsp:nvSpPr>
      <dsp:spPr>
        <a:xfrm>
          <a:off x="0" y="3074521"/>
          <a:ext cx="8075164" cy="7675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u="none" kern="1200" dirty="0" err="1" smtClean="0">
              <a:solidFill>
                <a:schemeClr val="tx1"/>
              </a:solidFill>
            </a:rPr>
            <a:t>Institutional</a:t>
          </a:r>
          <a:r>
            <a:rPr lang="es-MX" sz="2800" b="0" u="none" kern="1200" dirty="0" smtClean="0">
              <a:solidFill>
                <a:schemeClr val="tx1"/>
              </a:solidFill>
            </a:rPr>
            <a:t> </a:t>
          </a:r>
          <a:r>
            <a:rPr lang="es-MX" sz="2800" b="0" u="none" kern="1200" dirty="0" err="1" smtClean="0">
              <a:solidFill>
                <a:schemeClr val="tx1"/>
              </a:solidFill>
            </a:rPr>
            <a:t>development</a:t>
          </a:r>
          <a:endParaRPr lang="en-US" sz="2800" b="0" u="none" kern="1200" dirty="0">
            <a:solidFill>
              <a:schemeClr val="tx1"/>
            </a:solidFill>
          </a:endParaRPr>
        </a:p>
      </dsp:txBody>
      <dsp:txXfrm>
        <a:off x="37467" y="3111988"/>
        <a:ext cx="8000230" cy="692586"/>
      </dsp:txXfrm>
    </dsp:sp>
    <dsp:sp modelId="{57E6C01D-EE0C-4163-8082-1776098101C9}">
      <dsp:nvSpPr>
        <dsp:cNvPr id="0" name=""/>
        <dsp:cNvSpPr/>
      </dsp:nvSpPr>
      <dsp:spPr>
        <a:xfrm>
          <a:off x="0" y="3902887"/>
          <a:ext cx="8075164" cy="116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Agricultural</a:t>
          </a:r>
          <a:r>
            <a:rPr lang="es-MX" sz="1800" kern="1200" dirty="0" smtClean="0"/>
            <a:t>  and </a:t>
          </a:r>
          <a:r>
            <a:rPr lang="es-MX" sz="1800" kern="1200" dirty="0" err="1" smtClean="0"/>
            <a:t>land</a:t>
          </a:r>
          <a:r>
            <a:rPr lang="es-MX" sz="1800" kern="1200" dirty="0" smtClean="0"/>
            <a:t> use </a:t>
          </a:r>
          <a:r>
            <a:rPr lang="es-MX" sz="1800" kern="1200" dirty="0" err="1" smtClean="0"/>
            <a:t>planning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attorney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Land</a:t>
          </a:r>
          <a:r>
            <a:rPr lang="es-MX" sz="1800" kern="1200" dirty="0" smtClean="0"/>
            <a:t> use </a:t>
          </a:r>
          <a:r>
            <a:rPr lang="es-MX" sz="1800" kern="1200" dirty="0" err="1" smtClean="0"/>
            <a:t>planning</a:t>
          </a:r>
          <a:r>
            <a:rPr lang="es-MX" sz="1800" kern="1200" dirty="0" smtClean="0"/>
            <a:t> and </a:t>
          </a:r>
          <a:r>
            <a:rPr lang="es-MX" sz="1800" kern="1200" dirty="0" err="1" smtClean="0"/>
            <a:t>urban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development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council</a:t>
          </a:r>
          <a:r>
            <a:rPr lang="es-MX" sz="1800" kern="1200" dirty="0" smtClean="0"/>
            <a:t> (</a:t>
          </a:r>
          <a:r>
            <a:rPr lang="es-MX" sz="1800" kern="1200" dirty="0" err="1" smtClean="0"/>
            <a:t>national</a:t>
          </a:r>
          <a:r>
            <a:rPr lang="es-MX" sz="1800" kern="1200" dirty="0" smtClean="0"/>
            <a:t>, </a:t>
          </a:r>
          <a:r>
            <a:rPr lang="es-MX" sz="1800" kern="1200" dirty="0" err="1" smtClean="0"/>
            <a:t>state</a:t>
          </a:r>
          <a:r>
            <a:rPr lang="es-MX" sz="1800" kern="1200" dirty="0" smtClean="0"/>
            <a:t> and municipal </a:t>
          </a:r>
          <a:r>
            <a:rPr lang="es-MX" sz="1800" kern="1200" dirty="0" err="1" smtClean="0"/>
            <a:t>level</a:t>
          </a:r>
          <a:r>
            <a:rPr lang="es-MX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err="1" smtClean="0"/>
            <a:t>Urban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observatories</a:t>
          </a:r>
          <a:r>
            <a:rPr lang="es-MX" sz="1800" kern="1200" dirty="0" smtClean="0"/>
            <a:t> </a:t>
          </a:r>
          <a:endParaRPr lang="en-US" sz="1800" kern="1200" dirty="0"/>
        </a:p>
      </dsp:txBody>
      <dsp:txXfrm>
        <a:off x="0" y="3902887"/>
        <a:ext cx="8075164" cy="1166962"/>
      </dsp:txXfrm>
    </dsp:sp>
    <dsp:sp modelId="{5A0EF6A5-506A-4C53-87A0-0E70475E6052}">
      <dsp:nvSpPr>
        <dsp:cNvPr id="0" name=""/>
        <dsp:cNvSpPr/>
      </dsp:nvSpPr>
      <dsp:spPr>
        <a:xfrm>
          <a:off x="0" y="5057750"/>
          <a:ext cx="8075164" cy="7675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kern="1200" dirty="0" err="1" smtClean="0">
              <a:solidFill>
                <a:schemeClr val="tx1"/>
              </a:solidFill>
            </a:rPr>
            <a:t>Statistical</a:t>
          </a:r>
          <a:r>
            <a:rPr lang="es-MX" sz="2800" b="0" kern="1200" dirty="0" smtClean="0">
              <a:solidFill>
                <a:schemeClr val="tx1"/>
              </a:solidFill>
            </a:rPr>
            <a:t> </a:t>
          </a:r>
          <a:r>
            <a:rPr lang="es-MX" sz="2800" b="0" kern="1200" dirty="0" err="1" smtClean="0">
              <a:solidFill>
                <a:schemeClr val="tx1"/>
              </a:solidFill>
            </a:rPr>
            <a:t>tools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37467" y="5095217"/>
        <a:ext cx="8000230" cy="692586"/>
      </dsp:txXfrm>
    </dsp:sp>
    <dsp:sp modelId="{75500BBB-7E3D-4A8D-86D3-95E2DB9BCD1F}">
      <dsp:nvSpPr>
        <dsp:cNvPr id="0" name=""/>
        <dsp:cNvSpPr/>
      </dsp:nvSpPr>
      <dsp:spPr>
        <a:xfrm>
          <a:off x="0" y="5837369"/>
          <a:ext cx="807516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err="1" smtClean="0">
              <a:solidFill>
                <a:schemeClr val="tx1"/>
              </a:solidFill>
            </a:rPr>
            <a:t>Land</a:t>
          </a:r>
          <a:r>
            <a:rPr lang="es-MX" sz="1800" b="0" kern="1200" dirty="0" smtClean="0">
              <a:solidFill>
                <a:schemeClr val="tx1"/>
              </a:solidFill>
            </a:rPr>
            <a:t> and </a:t>
          </a:r>
          <a:r>
            <a:rPr lang="es-MX" sz="1800" b="0" kern="1200" dirty="0" err="1" smtClean="0">
              <a:solidFill>
                <a:schemeClr val="tx1"/>
              </a:solidFill>
            </a:rPr>
            <a:t>urban</a:t>
          </a:r>
          <a:r>
            <a:rPr lang="es-MX" sz="1800" b="0" kern="1200" dirty="0" smtClean="0">
              <a:solidFill>
                <a:schemeClr val="tx1"/>
              </a:solidFill>
            </a:rPr>
            <a:t>  </a:t>
          </a:r>
          <a:r>
            <a:rPr lang="es-MX" sz="1800" b="0" kern="1200" dirty="0" err="1" smtClean="0">
              <a:solidFill>
                <a:schemeClr val="tx1"/>
              </a:solidFill>
            </a:rPr>
            <a:t>information</a:t>
          </a:r>
          <a:r>
            <a:rPr lang="es-MX" sz="1800" b="0" kern="1200" dirty="0" smtClean="0">
              <a:solidFill>
                <a:schemeClr val="tx1"/>
              </a:solidFill>
            </a:rPr>
            <a:t> </a:t>
          </a:r>
          <a:r>
            <a:rPr lang="es-MX" sz="1800" b="0" kern="1200" dirty="0" err="1" smtClean="0">
              <a:solidFill>
                <a:schemeClr val="tx1"/>
              </a:solidFill>
            </a:rPr>
            <a:t>system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5837369"/>
        <a:ext cx="8075164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CB3F-BA3B-41E5-93A7-90FC98AEC899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0A99-104C-4D68-B76A-3338B1241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D2B3-AD07-4612-8A74-99A4F7AF74F7}" type="datetimeFigureOut">
              <a:rPr lang="es-MX" smtClean="0"/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0E3D-552D-4978-A5C3-555CEEA4AA3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1056" y="2693987"/>
            <a:ext cx="9505056" cy="1470025"/>
          </a:xfrm>
        </p:spPr>
        <p:txBody>
          <a:bodyPr>
            <a:normAutofit/>
          </a:bodyPr>
          <a:lstStyle/>
          <a:p>
            <a:r>
              <a:rPr lang="es-MX" sz="2400" b="1" dirty="0"/>
              <a:t>	</a:t>
            </a:r>
            <a:r>
              <a:rPr lang="es-MX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SAN LUIS </a:t>
            </a:r>
            <a:r>
              <a:rPr lang="es-MX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POTOSÍ </a:t>
            </a:r>
            <a:r>
              <a:rPr lang="es-MX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TOWARDS </a:t>
            </a:r>
            <a:r>
              <a:rPr lang="es-MX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SUSTAINABILITY 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endParaRPr lang="es-MX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1658279" y="520506"/>
            <a:ext cx="65527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Urban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Sprawl</a:t>
            </a:r>
            <a:r>
              <a:rPr lang="es-MX" sz="2000" b="1" dirty="0" smtClean="0"/>
              <a:t> </a:t>
            </a:r>
          </a:p>
          <a:p>
            <a:endParaRPr lang="es-MX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High </a:t>
            </a:r>
            <a:r>
              <a:rPr lang="es-MX" sz="2000" dirty="0" err="1" smtClean="0"/>
              <a:t>Segregation</a:t>
            </a:r>
            <a:endParaRPr lang="es-MX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err="1"/>
              <a:t>Increased</a:t>
            </a:r>
            <a:r>
              <a:rPr lang="es-MX" sz="2000" dirty="0"/>
              <a:t> </a:t>
            </a:r>
            <a:r>
              <a:rPr lang="es-MX" sz="2000" dirty="0" err="1" smtClean="0"/>
              <a:t>traffic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s-MX" sz="2000" dirty="0" smtClean="0"/>
              <a:t>53%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emissions</a:t>
            </a:r>
            <a:r>
              <a:rPr lang="es-MX" sz="2000" dirty="0" smtClean="0"/>
              <a:t> are CO2)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err="1" smtClean="0"/>
              <a:t>Health</a:t>
            </a:r>
            <a:r>
              <a:rPr lang="es-MX" sz="2000" dirty="0" smtClean="0"/>
              <a:t> </a:t>
            </a:r>
            <a:r>
              <a:rPr lang="es-MX" sz="2000" dirty="0" err="1" smtClean="0"/>
              <a:t>issues</a:t>
            </a:r>
            <a:endParaRPr lang="es-MX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ifficulty</a:t>
            </a:r>
            <a:r>
              <a:rPr lang="en-US" sz="2000" dirty="0"/>
              <a:t> meeting the </a:t>
            </a:r>
            <a:r>
              <a:rPr lang="en-US" sz="2000" dirty="0" err="1" smtClean="0"/>
              <a:t>infraestructure</a:t>
            </a:r>
            <a:r>
              <a:rPr lang="en-US" sz="2000" dirty="0" smtClean="0"/>
              <a:t> </a:t>
            </a:r>
            <a:r>
              <a:rPr lang="en-US" sz="2000" dirty="0"/>
              <a:t>demands</a:t>
            </a:r>
            <a:endParaRPr lang="es-MX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err="1" smtClean="0"/>
              <a:t>Environmental</a:t>
            </a:r>
            <a:r>
              <a:rPr lang="es-MX" sz="2000" dirty="0" smtClean="0"/>
              <a:t> </a:t>
            </a:r>
            <a:r>
              <a:rPr lang="es-MX" sz="2000" dirty="0" err="1" smtClean="0"/>
              <a:t>impact</a:t>
            </a:r>
            <a:endParaRPr lang="es-MX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Social </a:t>
            </a:r>
            <a:r>
              <a:rPr lang="es-MX" sz="2000" dirty="0" err="1" smtClean="0"/>
              <a:t>impact</a:t>
            </a:r>
            <a:endParaRPr lang="es-MX" sz="2000" dirty="0" smtClean="0"/>
          </a:p>
        </p:txBody>
      </p:sp>
      <p:pic>
        <p:nvPicPr>
          <p:cNvPr id="3074" name="Picture 2" descr="Resultado de imagen de san luis potosi tra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9" y="4330689"/>
            <a:ext cx="4522969" cy="23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7" y="4330689"/>
            <a:ext cx="3576431" cy="23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9632" y="6677329"/>
            <a:ext cx="3345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 smtClean="0"/>
              <a:t>Image</a:t>
            </a:r>
            <a:r>
              <a:rPr lang="es-MX" sz="1050" dirty="0" smtClean="0"/>
              <a:t>: </a:t>
            </a:r>
            <a:r>
              <a:rPr lang="es-MX" sz="1050" dirty="0" err="1" smtClean="0"/>
              <a:t>periodico</a:t>
            </a:r>
            <a:r>
              <a:rPr lang="es-MX" sz="1050" dirty="0" smtClean="0"/>
              <a:t> pulso de san </a:t>
            </a:r>
            <a:r>
              <a:rPr lang="es-MX" sz="1050" dirty="0" err="1" smtClean="0"/>
              <a:t>luis</a:t>
            </a:r>
            <a:r>
              <a:rPr lang="es-MX" sz="1050" dirty="0" smtClean="0"/>
              <a:t> and san </a:t>
            </a:r>
            <a:r>
              <a:rPr lang="es-MX" sz="1050" dirty="0" err="1" smtClean="0"/>
              <a:t>luis</a:t>
            </a:r>
            <a:r>
              <a:rPr lang="es-MX" sz="1050" dirty="0" smtClean="0"/>
              <a:t> en contacto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2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155679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Installation </a:t>
            </a:r>
            <a:r>
              <a:rPr lang="en-US" sz="2400" dirty="0"/>
              <a:t>of state and metropolitan </a:t>
            </a:r>
            <a:r>
              <a:rPr lang="en-US" sz="2400" dirty="0" smtClean="0"/>
              <a:t>councils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err="1"/>
              <a:t>S</a:t>
            </a:r>
            <a:r>
              <a:rPr lang="es-MX" sz="2400" dirty="0" err="1" smtClean="0"/>
              <a:t>tate</a:t>
            </a:r>
            <a:r>
              <a:rPr lang="es-MX" sz="2400" dirty="0" smtClean="0"/>
              <a:t> and </a:t>
            </a:r>
            <a:r>
              <a:rPr lang="es-MX" sz="2400" dirty="0" err="1" smtClean="0"/>
              <a:t>muncipal</a:t>
            </a:r>
            <a:r>
              <a:rPr lang="es-MX" sz="2400" dirty="0" smtClean="0"/>
              <a:t> </a:t>
            </a:r>
            <a:r>
              <a:rPr lang="es-MX" sz="2400" dirty="0" err="1" smtClean="0"/>
              <a:t>land</a:t>
            </a:r>
            <a:r>
              <a:rPr lang="es-MX" sz="2400" dirty="0" smtClean="0"/>
              <a:t> use </a:t>
            </a:r>
            <a:r>
              <a:rPr lang="es-MX" sz="2400" dirty="0" err="1" smtClean="0"/>
              <a:t>planning</a:t>
            </a:r>
            <a:r>
              <a:rPr lang="es-MX" sz="2400" dirty="0" smtClean="0"/>
              <a:t> and </a:t>
            </a:r>
            <a:r>
              <a:rPr lang="es-MX" sz="2400" dirty="0" err="1" smtClean="0"/>
              <a:t>urban</a:t>
            </a:r>
            <a:r>
              <a:rPr lang="es-MX" sz="2400" dirty="0" smtClean="0"/>
              <a:t> </a:t>
            </a:r>
            <a:r>
              <a:rPr lang="es-MX" sz="2400" dirty="0" err="1" smtClean="0"/>
              <a:t>development</a:t>
            </a:r>
            <a:r>
              <a:rPr lang="es-MX" sz="2400" dirty="0" smtClean="0"/>
              <a:t> </a:t>
            </a:r>
            <a:r>
              <a:rPr lang="es-MX" sz="2400" dirty="0" err="1" smtClean="0"/>
              <a:t>programs</a:t>
            </a:r>
            <a:endParaRPr lang="es-MX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err="1" smtClean="0"/>
              <a:t>Adaptation</a:t>
            </a:r>
            <a:r>
              <a:rPr lang="es-MX" sz="2400" dirty="0" smtClean="0"/>
              <a:t>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state</a:t>
            </a:r>
            <a:r>
              <a:rPr lang="es-MX" sz="2400" dirty="0" smtClean="0"/>
              <a:t> and municipal </a:t>
            </a:r>
            <a:r>
              <a:rPr lang="es-MX" sz="2400" dirty="0" err="1" smtClean="0"/>
              <a:t>law</a:t>
            </a:r>
            <a:endParaRPr lang="es-MX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err="1" smtClean="0"/>
              <a:t>Information</a:t>
            </a:r>
            <a:r>
              <a:rPr lang="es-MX" sz="2400" dirty="0" smtClean="0"/>
              <a:t> </a:t>
            </a:r>
            <a:r>
              <a:rPr lang="es-MX" sz="2400" dirty="0" err="1" smtClean="0"/>
              <a:t>collection</a:t>
            </a:r>
            <a:r>
              <a:rPr lang="es-MX" sz="2400" dirty="0" smtClean="0"/>
              <a:t> and </a:t>
            </a:r>
            <a:r>
              <a:rPr lang="es-MX" sz="2400" dirty="0" err="1" smtClean="0"/>
              <a:t>indicators</a:t>
            </a:r>
            <a:r>
              <a:rPr lang="es-MX" sz="2400" dirty="0" smtClean="0"/>
              <a:t>  </a:t>
            </a:r>
            <a:r>
              <a:rPr lang="es-MX" sz="2400" dirty="0" err="1" smtClean="0"/>
              <a:t>development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4164" r="4480" b="3779"/>
          <a:stretch/>
        </p:blipFill>
        <p:spPr bwMode="auto">
          <a:xfrm>
            <a:off x="1053163" y="3471874"/>
            <a:ext cx="4849091" cy="290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00253" y="4365492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Mobility</a:t>
            </a:r>
            <a:endParaRPr lang="en-U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007180" y="4903173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Waste</a:t>
            </a:r>
            <a:r>
              <a:rPr lang="es-MX" sz="1400" dirty="0" smtClean="0"/>
              <a:t> </a:t>
            </a:r>
            <a:r>
              <a:rPr lang="es-MX" sz="1400" dirty="0" err="1" smtClean="0"/>
              <a:t>managment</a:t>
            </a:r>
            <a:endParaRPr lang="es-MX" sz="1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014107" y="5211134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Land</a:t>
            </a:r>
            <a:r>
              <a:rPr lang="es-MX" sz="1400" dirty="0" smtClean="0"/>
              <a:t> </a:t>
            </a:r>
            <a:r>
              <a:rPr lang="es-MX" sz="1400" dirty="0"/>
              <a:t>reserve </a:t>
            </a:r>
            <a:r>
              <a:rPr lang="es-MX" sz="1400" dirty="0" err="1"/>
              <a:t>acquisition</a:t>
            </a:r>
            <a:r>
              <a:rPr lang="es-MX" sz="1400" dirty="0"/>
              <a:t>. </a:t>
            </a:r>
            <a:endParaRPr lang="es-MX" sz="1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994145" y="4653136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Sustainable mobility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64080891"/>
              </p:ext>
            </p:extLst>
          </p:nvPr>
        </p:nvGraphicFramePr>
        <p:xfrm>
          <a:off x="1132094" y="188640"/>
          <a:ext cx="46912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593966" y="1211303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Mobility</a:t>
            </a:r>
            <a:endParaRPr lang="en-U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7039" y="1590417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Waste</a:t>
            </a:r>
            <a:r>
              <a:rPr lang="es-MX" sz="1400" dirty="0" smtClean="0"/>
              <a:t> </a:t>
            </a:r>
            <a:r>
              <a:rPr lang="es-MX" sz="1400" dirty="0" err="1" smtClean="0"/>
              <a:t>managment</a:t>
            </a:r>
            <a:endParaRPr lang="es-MX" sz="14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5593966" y="1898378"/>
            <a:ext cx="28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Land</a:t>
            </a:r>
            <a:r>
              <a:rPr lang="es-MX" sz="1400" dirty="0" smtClean="0"/>
              <a:t> </a:t>
            </a:r>
            <a:r>
              <a:rPr lang="es-MX" sz="1400" dirty="0"/>
              <a:t>reserve </a:t>
            </a:r>
            <a:r>
              <a:rPr lang="es-MX" sz="1400" dirty="0" err="1"/>
              <a:t>acquisition</a:t>
            </a:r>
            <a:r>
              <a:rPr lang="es-MX" sz="1400" dirty="0"/>
              <a:t>. </a:t>
            </a:r>
            <a:endParaRPr lang="es-MX" sz="14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6" t="4163" r="4061" b="56934"/>
          <a:stretch/>
        </p:blipFill>
        <p:spPr bwMode="auto">
          <a:xfrm>
            <a:off x="5412968" y="289579"/>
            <a:ext cx="180998" cy="122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2" t="50810" r="4125" b="3161"/>
          <a:stretch/>
        </p:blipFill>
        <p:spPr bwMode="auto">
          <a:xfrm>
            <a:off x="5428084" y="1588474"/>
            <a:ext cx="158955" cy="14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3" t="33944" r="13121" b="12978"/>
          <a:stretch/>
        </p:blipFill>
        <p:spPr bwMode="auto">
          <a:xfrm>
            <a:off x="1090447" y="44624"/>
            <a:ext cx="808201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t="54514" r="21219" b="19891"/>
          <a:stretch/>
        </p:blipFill>
        <p:spPr bwMode="auto">
          <a:xfrm>
            <a:off x="1119484" y="5013176"/>
            <a:ext cx="5396732" cy="184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67362" y="4643844"/>
            <a:ext cx="274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53,000 </a:t>
            </a:r>
            <a:r>
              <a:rPr lang="es-MX" dirty="0" err="1" smtClean="0"/>
              <a:t>passengers</a:t>
            </a:r>
            <a:r>
              <a:rPr lang="es-MX" dirty="0" smtClean="0"/>
              <a:t> per </a:t>
            </a:r>
            <a:r>
              <a:rPr lang="es-MX" dirty="0" err="1" smtClean="0"/>
              <a:t>day</a:t>
            </a:r>
            <a:endParaRPr lang="en-U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735412" y="2636912"/>
            <a:ext cx="91670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2 Grupo"/>
          <p:cNvGrpSpPr/>
          <p:nvPr/>
        </p:nvGrpSpPr>
        <p:grpSpPr>
          <a:xfrm>
            <a:off x="1346154" y="1524040"/>
            <a:ext cx="7128792" cy="4574874"/>
            <a:chOff x="0" y="620688"/>
            <a:chExt cx="9186347" cy="56019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4" r="12048" b="14887"/>
            <a:stretch/>
          </p:blipFill>
          <p:spPr bwMode="auto">
            <a:xfrm>
              <a:off x="0" y="620688"/>
              <a:ext cx="9186347" cy="560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orma libre"/>
            <p:cNvSpPr/>
            <p:nvPr/>
          </p:nvSpPr>
          <p:spPr>
            <a:xfrm>
              <a:off x="857250" y="2038350"/>
              <a:ext cx="5492750" cy="723900"/>
            </a:xfrm>
            <a:custGeom>
              <a:avLst/>
              <a:gdLst>
                <a:gd name="connsiteX0" fmla="*/ 5492750 w 5492750"/>
                <a:gd name="connsiteY0" fmla="*/ 0 h 723900"/>
                <a:gd name="connsiteX1" fmla="*/ 3683000 w 5492750"/>
                <a:gd name="connsiteY1" fmla="*/ 292100 h 723900"/>
                <a:gd name="connsiteX2" fmla="*/ 3003550 w 5492750"/>
                <a:gd name="connsiteY2" fmla="*/ 241300 h 723900"/>
                <a:gd name="connsiteX3" fmla="*/ 1250950 w 5492750"/>
                <a:gd name="connsiteY3" fmla="*/ 355600 h 723900"/>
                <a:gd name="connsiteX4" fmla="*/ 0 w 5492750"/>
                <a:gd name="connsiteY4" fmla="*/ 431800 h 723900"/>
                <a:gd name="connsiteX5" fmla="*/ 38100 w 5492750"/>
                <a:gd name="connsiteY5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0" h="723900">
                  <a:moveTo>
                    <a:pt x="5492750" y="0"/>
                  </a:moveTo>
                  <a:lnTo>
                    <a:pt x="3683000" y="292100"/>
                  </a:lnTo>
                  <a:lnTo>
                    <a:pt x="3003550" y="241300"/>
                  </a:lnTo>
                  <a:lnTo>
                    <a:pt x="1250950" y="355600"/>
                  </a:lnTo>
                  <a:lnTo>
                    <a:pt x="0" y="431800"/>
                  </a:lnTo>
                  <a:lnTo>
                    <a:pt x="38100" y="72390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899160" y="2804160"/>
              <a:ext cx="7597140" cy="2667000"/>
            </a:xfrm>
            <a:custGeom>
              <a:avLst/>
              <a:gdLst>
                <a:gd name="connsiteX0" fmla="*/ 0 w 7597140"/>
                <a:gd name="connsiteY0" fmla="*/ 0 h 2667000"/>
                <a:gd name="connsiteX1" fmla="*/ 3390900 w 7597140"/>
                <a:gd name="connsiteY1" fmla="*/ 1325880 h 2667000"/>
                <a:gd name="connsiteX2" fmla="*/ 5234940 w 7597140"/>
                <a:gd name="connsiteY2" fmla="*/ 2034540 h 2667000"/>
                <a:gd name="connsiteX3" fmla="*/ 6827520 w 7597140"/>
                <a:gd name="connsiteY3" fmla="*/ 2644140 h 2667000"/>
                <a:gd name="connsiteX4" fmla="*/ 6979920 w 7597140"/>
                <a:gd name="connsiteY4" fmla="*/ 2667000 h 2667000"/>
                <a:gd name="connsiteX5" fmla="*/ 7597140 w 7597140"/>
                <a:gd name="connsiteY5" fmla="*/ 25908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7140" h="2667000">
                  <a:moveTo>
                    <a:pt x="0" y="0"/>
                  </a:moveTo>
                  <a:lnTo>
                    <a:pt x="3390900" y="1325880"/>
                  </a:lnTo>
                  <a:lnTo>
                    <a:pt x="5234940" y="2034540"/>
                  </a:lnTo>
                  <a:lnTo>
                    <a:pt x="6827520" y="2644140"/>
                  </a:lnTo>
                  <a:lnTo>
                    <a:pt x="6979920" y="2667000"/>
                  </a:lnTo>
                  <a:lnTo>
                    <a:pt x="7597140" y="2590800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7620000" y="2965450"/>
              <a:ext cx="895350" cy="2438400"/>
            </a:xfrm>
            <a:custGeom>
              <a:avLst/>
              <a:gdLst>
                <a:gd name="connsiteX0" fmla="*/ 895350 w 895350"/>
                <a:gd name="connsiteY0" fmla="*/ 2438400 h 2438400"/>
                <a:gd name="connsiteX1" fmla="*/ 0 w 895350"/>
                <a:gd name="connsiteY1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0" h="2438400">
                  <a:moveTo>
                    <a:pt x="895350" y="2438400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6394450" y="2032000"/>
              <a:ext cx="1228725" cy="1152525"/>
            </a:xfrm>
            <a:custGeom>
              <a:avLst/>
              <a:gdLst>
                <a:gd name="connsiteX0" fmla="*/ 0 w 1228725"/>
                <a:gd name="connsiteY0" fmla="*/ 0 h 1152525"/>
                <a:gd name="connsiteX1" fmla="*/ 53975 w 1228725"/>
                <a:gd name="connsiteY1" fmla="*/ 460375 h 1152525"/>
                <a:gd name="connsiteX2" fmla="*/ 209550 w 1228725"/>
                <a:gd name="connsiteY2" fmla="*/ 723900 h 1152525"/>
                <a:gd name="connsiteX3" fmla="*/ 266700 w 1228725"/>
                <a:gd name="connsiteY3" fmla="*/ 866775 h 1152525"/>
                <a:gd name="connsiteX4" fmla="*/ 269875 w 1228725"/>
                <a:gd name="connsiteY4" fmla="*/ 1152525 h 1152525"/>
                <a:gd name="connsiteX5" fmla="*/ 1228725 w 1228725"/>
                <a:gd name="connsiteY5" fmla="*/ 94297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725" h="1152525">
                  <a:moveTo>
                    <a:pt x="0" y="0"/>
                  </a:moveTo>
                  <a:lnTo>
                    <a:pt x="53975" y="460375"/>
                  </a:lnTo>
                  <a:lnTo>
                    <a:pt x="209550" y="723900"/>
                  </a:lnTo>
                  <a:lnTo>
                    <a:pt x="266700" y="866775"/>
                  </a:lnTo>
                  <a:cubicBezTo>
                    <a:pt x="267758" y="962025"/>
                    <a:pt x="268817" y="1057275"/>
                    <a:pt x="269875" y="1152525"/>
                  </a:cubicBezTo>
                  <a:lnTo>
                    <a:pt x="1228725" y="9429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6346825" y="1933575"/>
              <a:ext cx="1314450" cy="1358900"/>
            </a:xfrm>
            <a:custGeom>
              <a:avLst/>
              <a:gdLst>
                <a:gd name="connsiteX0" fmla="*/ 0 w 1314450"/>
                <a:gd name="connsiteY0" fmla="*/ 111125 h 1358900"/>
                <a:gd name="connsiteX1" fmla="*/ 396875 w 1314450"/>
                <a:gd name="connsiteY1" fmla="*/ 0 h 1358900"/>
                <a:gd name="connsiteX2" fmla="*/ 565150 w 1314450"/>
                <a:gd name="connsiteY2" fmla="*/ 647700 h 1358900"/>
                <a:gd name="connsiteX3" fmla="*/ 622300 w 1314450"/>
                <a:gd name="connsiteY3" fmla="*/ 920750 h 1358900"/>
                <a:gd name="connsiteX4" fmla="*/ 609600 w 1314450"/>
                <a:gd name="connsiteY4" fmla="*/ 1095375 h 1358900"/>
                <a:gd name="connsiteX5" fmla="*/ 549275 w 1314450"/>
                <a:gd name="connsiteY5" fmla="*/ 1358900 h 1358900"/>
                <a:gd name="connsiteX6" fmla="*/ 1000125 w 1314450"/>
                <a:gd name="connsiteY6" fmla="*/ 1301750 h 1358900"/>
                <a:gd name="connsiteX7" fmla="*/ 1314450 w 1314450"/>
                <a:gd name="connsiteY7" fmla="*/ 121920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4450" h="1358900">
                  <a:moveTo>
                    <a:pt x="0" y="111125"/>
                  </a:moveTo>
                  <a:lnTo>
                    <a:pt x="396875" y="0"/>
                  </a:lnTo>
                  <a:lnTo>
                    <a:pt x="565150" y="647700"/>
                  </a:lnTo>
                  <a:lnTo>
                    <a:pt x="622300" y="920750"/>
                  </a:lnTo>
                  <a:lnTo>
                    <a:pt x="609600" y="1095375"/>
                  </a:lnTo>
                  <a:lnTo>
                    <a:pt x="549275" y="1358900"/>
                  </a:lnTo>
                  <a:lnTo>
                    <a:pt x="1000125" y="1301750"/>
                  </a:lnTo>
                  <a:lnTo>
                    <a:pt x="1314450" y="121920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331640" y="539388"/>
            <a:ext cx="35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BIKEWAY  (19KM)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36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Resultado de imagen de ene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00903"/>
            <a:ext cx="2016813" cy="9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n de parque solar  san luis potosi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0" y="5481227"/>
            <a:ext cx="2293621" cy="10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de iberdr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89" y="5320731"/>
            <a:ext cx="33081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96021" y="4458957"/>
            <a:ext cx="43700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Enel</a:t>
            </a:r>
            <a:r>
              <a:rPr lang="es-MX" sz="1600" dirty="0"/>
              <a:t> </a:t>
            </a:r>
            <a:r>
              <a:rPr lang="es-MX" sz="1600" dirty="0" smtClean="0"/>
              <a:t>Green =  100 </a:t>
            </a:r>
            <a:r>
              <a:rPr lang="es-MX" sz="1600" dirty="0" err="1" smtClean="0"/>
              <a:t>megawatts</a:t>
            </a:r>
            <a:endParaRPr lang="es-MX" sz="1600" dirty="0" smtClean="0"/>
          </a:p>
          <a:p>
            <a:r>
              <a:rPr lang="es-MX" sz="1600" dirty="0" smtClean="0"/>
              <a:t>Iberdrola = 200 </a:t>
            </a:r>
            <a:r>
              <a:rPr lang="es-MX" sz="1600" dirty="0" err="1" smtClean="0"/>
              <a:t>megawatts</a:t>
            </a:r>
            <a:endParaRPr lang="es-MX" sz="1600" dirty="0" smtClean="0"/>
          </a:p>
          <a:p>
            <a:r>
              <a:rPr lang="es-MX" sz="1600" dirty="0" smtClean="0"/>
              <a:t>ABB=  1.2 </a:t>
            </a:r>
            <a:r>
              <a:rPr lang="es-MX" sz="1600" dirty="0" err="1" smtClean="0"/>
              <a:t>megawatts</a:t>
            </a:r>
            <a:endParaRPr lang="en-US" sz="1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28522" r="27498" b="16121"/>
          <a:stretch/>
        </p:blipFill>
        <p:spPr bwMode="auto">
          <a:xfrm>
            <a:off x="1996237" y="99594"/>
            <a:ext cx="5816123" cy="40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45"/>
          <p:cNvSpPr/>
          <p:nvPr/>
        </p:nvSpPr>
        <p:spPr>
          <a:xfrm>
            <a:off x="4067944" y="658882"/>
            <a:ext cx="2136832" cy="21220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23000" dir="5400000" sx="0" sy="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</a:rPr>
              <a:t>PARIS AGREEMENT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1331640" y="658882"/>
            <a:ext cx="2309072" cy="21220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23000" dir="5400000" sx="0" sy="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SUSTAINABLE DEVELOPMENT</a:t>
            </a:r>
          </a:p>
          <a:p>
            <a:pPr algn="ctr"/>
            <a:r>
              <a:rPr lang="es-MX" sz="2000" b="1" dirty="0" smtClean="0">
                <a:solidFill>
                  <a:srgbClr val="FFFFFF"/>
                </a:solidFill>
              </a:rPr>
              <a:t>GOALS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Rounded Rectangle 45"/>
          <p:cNvSpPr/>
          <p:nvPr/>
        </p:nvSpPr>
        <p:spPr>
          <a:xfrm>
            <a:off x="6607249" y="692696"/>
            <a:ext cx="2213223" cy="20882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23000" dir="5400000" sx="0" sy="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</a:rPr>
              <a:t>HABITAT </a:t>
            </a:r>
            <a:r>
              <a:rPr lang="es-MX" sz="2000" b="1" dirty="0" err="1" smtClean="0">
                <a:solidFill>
                  <a:srgbClr val="FFFFFF"/>
                </a:solidFill>
              </a:rPr>
              <a:t>lll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Rounded Rectangle 45"/>
          <p:cNvSpPr/>
          <p:nvPr/>
        </p:nvSpPr>
        <p:spPr>
          <a:xfrm>
            <a:off x="3981566" y="3501008"/>
            <a:ext cx="2223209" cy="21220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23000" dir="5400000" sx="0" sy="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</a:rPr>
              <a:t>NATIONAL </a:t>
            </a:r>
            <a:r>
              <a:rPr lang="es-MX" sz="2000" b="1" dirty="0" smtClean="0">
                <a:solidFill>
                  <a:srgbClr val="FFFFFF"/>
                </a:solidFill>
              </a:rPr>
              <a:t>AGENDA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738244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Long- </a:t>
            </a:r>
            <a:r>
              <a:rPr lang="es-MX" sz="2400" dirty="0" err="1" smtClean="0"/>
              <a:t>term</a:t>
            </a:r>
            <a:r>
              <a:rPr lang="es-MX" sz="2400" dirty="0" smtClean="0"/>
              <a:t> </a:t>
            </a:r>
            <a:r>
              <a:rPr lang="es-MX" sz="2400" dirty="0" err="1" smtClean="0"/>
              <a:t>planning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Governance</a:t>
            </a:r>
            <a:r>
              <a:rPr lang="es-MX" sz="2400" dirty="0" smtClean="0"/>
              <a:t> </a:t>
            </a:r>
            <a:r>
              <a:rPr lang="es-MX" sz="2400" dirty="0" err="1" smtClean="0"/>
              <a:t>implementation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Land</a:t>
            </a:r>
            <a:r>
              <a:rPr lang="es-MX" sz="2400" dirty="0" smtClean="0"/>
              <a:t> </a:t>
            </a:r>
            <a:r>
              <a:rPr lang="es-MX" sz="2400" dirty="0" err="1" smtClean="0"/>
              <a:t>rights</a:t>
            </a:r>
            <a:r>
              <a:rPr lang="es-MX" sz="2400" dirty="0" smtClean="0"/>
              <a:t> </a:t>
            </a:r>
            <a:r>
              <a:rPr lang="es-MX" sz="2400" dirty="0" err="1" smtClean="0"/>
              <a:t>advocacy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Capacity building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9672" y="777128"/>
            <a:ext cx="683668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eneral law of human settlements, land use planning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and urban development.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5364088" y="2204864"/>
            <a:ext cx="36004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697190" y="2738244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Right</a:t>
            </a:r>
            <a:r>
              <a:rPr lang="es-MX" sz="2400" dirty="0" smtClean="0"/>
              <a:t> to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city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Gender</a:t>
            </a:r>
            <a:r>
              <a:rPr lang="es-MX" sz="2400" dirty="0" smtClean="0"/>
              <a:t> </a:t>
            </a:r>
            <a:r>
              <a:rPr lang="es-MX" sz="2400" dirty="0" err="1" smtClean="0"/>
              <a:t>equality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Accessibility</a:t>
            </a:r>
            <a:endParaRPr lang="es-MX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Resilience</a:t>
            </a:r>
            <a:r>
              <a:rPr lang="es-MX" sz="2400" dirty="0" smtClean="0"/>
              <a:t>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60713259"/>
              </p:ext>
            </p:extLst>
          </p:nvPr>
        </p:nvGraphicFramePr>
        <p:xfrm>
          <a:off x="1068836" y="288032"/>
          <a:ext cx="807516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t="17994" r="6985" b="13686"/>
          <a:stretch/>
        </p:blipFill>
        <p:spPr bwMode="auto">
          <a:xfrm>
            <a:off x="1218616" y="692696"/>
            <a:ext cx="792406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t="21768" r="13848" b="13577"/>
          <a:stretch/>
        </p:blipFill>
        <p:spPr bwMode="auto">
          <a:xfrm>
            <a:off x="1187623" y="3994"/>
            <a:ext cx="7859261" cy="68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3" t="33944" r="13121" b="12978"/>
          <a:stretch/>
        </p:blipFill>
        <p:spPr bwMode="auto">
          <a:xfrm>
            <a:off x="1061982" y="1504"/>
            <a:ext cx="808201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8056" r="28606" b="14881"/>
          <a:stretch/>
        </p:blipFill>
        <p:spPr bwMode="auto">
          <a:xfrm>
            <a:off x="107504" y="-17647"/>
            <a:ext cx="8870911" cy="68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26940" r="31055" b="14009"/>
          <a:stretch/>
        </p:blipFill>
        <p:spPr bwMode="auto">
          <a:xfrm>
            <a:off x="1237591" y="0"/>
            <a:ext cx="778754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1475654" y="6507998"/>
            <a:ext cx="754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Source</a:t>
            </a:r>
            <a:r>
              <a:rPr lang="es-MX" sz="1200" dirty="0" smtClean="0"/>
              <a:t>: Reporte Nacional de Movilidad Urbana en México 2014-201,5, ONU-</a:t>
            </a:r>
            <a:r>
              <a:rPr lang="es-MX" sz="1200" dirty="0" err="1" smtClean="0"/>
              <a:t>Habitat</a:t>
            </a:r>
            <a:endParaRPr lang="en-US" sz="1200" dirty="0"/>
          </a:p>
        </p:txBody>
      </p:sp>
      <p:sp>
        <p:nvSpPr>
          <p:cNvPr id="4" name="3 Elipse"/>
          <p:cNvSpPr/>
          <p:nvPr/>
        </p:nvSpPr>
        <p:spPr>
          <a:xfrm>
            <a:off x="5178387" y="5733256"/>
            <a:ext cx="32971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626659" y="5733256"/>
            <a:ext cx="32971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206</Words>
  <Application>Microsoft Office PowerPoint</Application>
  <PresentationFormat>Presentación en pantalla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 SAN LUIS POTOSÍ TOWARDS SUSTAINABILITY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Usuario</dc:creator>
  <cp:lastModifiedBy>luisaaldrete</cp:lastModifiedBy>
  <cp:revision>37</cp:revision>
  <dcterms:created xsi:type="dcterms:W3CDTF">2017-05-28T17:14:35Z</dcterms:created>
  <dcterms:modified xsi:type="dcterms:W3CDTF">2017-06-01T11:59:25Z</dcterms:modified>
</cp:coreProperties>
</file>